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5"/>
  </p:notesMasterIdLst>
  <p:sldIdLst>
    <p:sldId id="256" r:id="rId2"/>
    <p:sldId id="258" r:id="rId3"/>
    <p:sldId id="260" r:id="rId4"/>
    <p:sldId id="262" r:id="rId5"/>
    <p:sldId id="30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4" r:id="rId20"/>
    <p:sldId id="285" r:id="rId21"/>
    <p:sldId id="286" r:id="rId22"/>
    <p:sldId id="288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79" r:id="rId39"/>
    <p:sldId id="297" r:id="rId40"/>
    <p:sldId id="305" r:id="rId41"/>
    <p:sldId id="307" r:id="rId42"/>
    <p:sldId id="308" r:id="rId43"/>
    <p:sldId id="382" r:id="rId44"/>
    <p:sldId id="383" r:id="rId45"/>
    <p:sldId id="384" r:id="rId46"/>
    <p:sldId id="309" r:id="rId47"/>
    <p:sldId id="385" r:id="rId48"/>
    <p:sldId id="304" r:id="rId49"/>
    <p:sldId id="298" r:id="rId50"/>
    <p:sldId id="299" r:id="rId51"/>
    <p:sldId id="300" r:id="rId52"/>
    <p:sldId id="301" r:id="rId53"/>
    <p:sldId id="30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861E1-1FFE-432F-8313-A66669C56997}" v="25" dt="2024-11-12T20:55:22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ro, Lisa" userId="45e06980-0f1a-448e-a6ed-12db68e6cccb" providerId="ADAL" clId="{BC7E9CAE-A81A-4CFD-BBED-89D082D7BAB0}"/>
    <pc:docChg chg="undo redo custSel addSld delSld modSld sldOrd">
      <pc:chgData name="Matero, Lisa" userId="45e06980-0f1a-448e-a6ed-12db68e6cccb" providerId="ADAL" clId="{BC7E9CAE-A81A-4CFD-BBED-89D082D7BAB0}" dt="2024-11-08T16:44:01.095" v="6811" actId="20577"/>
      <pc:docMkLst>
        <pc:docMk/>
      </pc:docMkLst>
      <pc:sldChg chg="modSp del mod">
        <pc:chgData name="Matero, Lisa" userId="45e06980-0f1a-448e-a6ed-12db68e6cccb" providerId="ADAL" clId="{BC7E9CAE-A81A-4CFD-BBED-89D082D7BAB0}" dt="2024-11-08T14:02:01.020" v="6141" actId="2696"/>
        <pc:sldMkLst>
          <pc:docMk/>
          <pc:sldMk cId="3025391288" sldId="257"/>
        </pc:sldMkLst>
        <pc:spChg chg="mod">
          <ac:chgData name="Matero, Lisa" userId="45e06980-0f1a-448e-a6ed-12db68e6cccb" providerId="ADAL" clId="{BC7E9CAE-A81A-4CFD-BBED-89D082D7BAB0}" dt="2024-11-04T15:57:08.543" v="9" actId="20577"/>
          <ac:spMkLst>
            <pc:docMk/>
            <pc:sldMk cId="3025391288" sldId="257"/>
            <ac:spMk id="2" creationId="{7327B66C-AB28-97C8-75AD-EFB7459B0E65}"/>
          </ac:spMkLst>
        </pc:spChg>
        <pc:spChg chg="mod">
          <ac:chgData name="Matero, Lisa" userId="45e06980-0f1a-448e-a6ed-12db68e6cccb" providerId="ADAL" clId="{BC7E9CAE-A81A-4CFD-BBED-89D082D7BAB0}" dt="2024-11-04T15:58:24.284" v="108" actId="20577"/>
          <ac:spMkLst>
            <pc:docMk/>
            <pc:sldMk cId="3025391288" sldId="257"/>
            <ac:spMk id="3" creationId="{5C4DBC78-0781-5372-668C-54FD6391B380}"/>
          </ac:spMkLst>
        </pc:spChg>
      </pc:sldChg>
      <pc:sldChg chg="modSp new mod">
        <pc:chgData name="Matero, Lisa" userId="45e06980-0f1a-448e-a6ed-12db68e6cccb" providerId="ADAL" clId="{BC7E9CAE-A81A-4CFD-BBED-89D082D7BAB0}" dt="2024-11-08T16:44:01.095" v="6811" actId="20577"/>
        <pc:sldMkLst>
          <pc:docMk/>
          <pc:sldMk cId="3275495693" sldId="258"/>
        </pc:sldMkLst>
        <pc:spChg chg="mod">
          <ac:chgData name="Matero, Lisa" userId="45e06980-0f1a-448e-a6ed-12db68e6cccb" providerId="ADAL" clId="{BC7E9CAE-A81A-4CFD-BBED-89D082D7BAB0}" dt="2024-11-08T16:44:01.095" v="6811" actId="20577"/>
          <ac:spMkLst>
            <pc:docMk/>
            <pc:sldMk cId="3275495693" sldId="258"/>
            <ac:spMk id="2" creationId="{52B56E34-0902-51E0-04CE-7134E5CC5103}"/>
          </ac:spMkLst>
        </pc:spChg>
        <pc:spChg chg="mod">
          <ac:chgData name="Matero, Lisa" userId="45e06980-0f1a-448e-a6ed-12db68e6cccb" providerId="ADAL" clId="{BC7E9CAE-A81A-4CFD-BBED-89D082D7BAB0}" dt="2024-11-08T14:01:36.146" v="6140" actId="5793"/>
          <ac:spMkLst>
            <pc:docMk/>
            <pc:sldMk cId="3275495693" sldId="258"/>
            <ac:spMk id="3" creationId="{81DF812D-4C9D-B07B-4D55-F688017C4097}"/>
          </ac:spMkLst>
        </pc:spChg>
      </pc:sldChg>
      <pc:sldChg chg="addSp delSp modSp new del mod">
        <pc:chgData name="Matero, Lisa" userId="45e06980-0f1a-448e-a6ed-12db68e6cccb" providerId="ADAL" clId="{BC7E9CAE-A81A-4CFD-BBED-89D082D7BAB0}" dt="2024-11-04T17:17:14.583" v="408" actId="2696"/>
        <pc:sldMkLst>
          <pc:docMk/>
          <pc:sldMk cId="3911016353" sldId="259"/>
        </pc:sldMkLst>
        <pc:spChg chg="mod">
          <ac:chgData name="Matero, Lisa" userId="45e06980-0f1a-448e-a6ed-12db68e6cccb" providerId="ADAL" clId="{BC7E9CAE-A81A-4CFD-BBED-89D082D7BAB0}" dt="2024-11-04T17:12:20.333" v="186" actId="1076"/>
          <ac:spMkLst>
            <pc:docMk/>
            <pc:sldMk cId="3911016353" sldId="259"/>
            <ac:spMk id="2" creationId="{7B8F6D5A-A439-4E0E-1592-17826715A6F7}"/>
          </ac:spMkLst>
        </pc:spChg>
        <pc:spChg chg="del">
          <ac:chgData name="Matero, Lisa" userId="45e06980-0f1a-448e-a6ed-12db68e6cccb" providerId="ADAL" clId="{BC7E9CAE-A81A-4CFD-BBED-89D082D7BAB0}" dt="2024-11-04T17:12:12.452" v="185"/>
          <ac:spMkLst>
            <pc:docMk/>
            <pc:sldMk cId="3911016353" sldId="259"/>
            <ac:spMk id="3" creationId="{6550FD71-F836-7027-F094-43C5637C7209}"/>
          </ac:spMkLst>
        </pc:spChg>
        <pc:picChg chg="add mod">
          <ac:chgData name="Matero, Lisa" userId="45e06980-0f1a-448e-a6ed-12db68e6cccb" providerId="ADAL" clId="{BC7E9CAE-A81A-4CFD-BBED-89D082D7BAB0}" dt="2024-11-04T17:12:25.754" v="189" actId="1076"/>
          <ac:picMkLst>
            <pc:docMk/>
            <pc:sldMk cId="3911016353" sldId="259"/>
            <ac:picMk id="4" creationId="{3B4AF1C4-BA45-93EC-A578-08131E7A4738}"/>
          </ac:picMkLst>
        </pc:picChg>
        <pc:picChg chg="add mod">
          <ac:chgData name="Matero, Lisa" userId="45e06980-0f1a-448e-a6ed-12db68e6cccb" providerId="ADAL" clId="{BC7E9CAE-A81A-4CFD-BBED-89D082D7BAB0}" dt="2024-11-04T17:12:43.498" v="191" actId="1076"/>
          <ac:picMkLst>
            <pc:docMk/>
            <pc:sldMk cId="3911016353" sldId="259"/>
            <ac:picMk id="5" creationId="{791D2823-9DAD-CD97-234C-DA2F0A8B332B}"/>
          </ac:picMkLst>
        </pc:picChg>
      </pc:sldChg>
      <pc:sldChg chg="addSp modSp new mod ord">
        <pc:chgData name="Matero, Lisa" userId="45e06980-0f1a-448e-a6ed-12db68e6cccb" providerId="ADAL" clId="{BC7E9CAE-A81A-4CFD-BBED-89D082D7BAB0}" dt="2024-11-04T19:38:06.825" v="3874" actId="20577"/>
        <pc:sldMkLst>
          <pc:docMk/>
          <pc:sldMk cId="158116563" sldId="260"/>
        </pc:sldMkLst>
        <pc:spChg chg="mod">
          <ac:chgData name="Matero, Lisa" userId="45e06980-0f1a-448e-a6ed-12db68e6cccb" providerId="ADAL" clId="{BC7E9CAE-A81A-4CFD-BBED-89D082D7BAB0}" dt="2024-11-04T17:36:57.537" v="446" actId="1076"/>
          <ac:spMkLst>
            <pc:docMk/>
            <pc:sldMk cId="158116563" sldId="260"/>
            <ac:spMk id="2" creationId="{58A7EC8A-0ED6-B3CD-1AE9-7CB73F4B9B25}"/>
          </ac:spMkLst>
        </pc:spChg>
        <pc:spChg chg="mod">
          <ac:chgData name="Matero, Lisa" userId="45e06980-0f1a-448e-a6ed-12db68e6cccb" providerId="ADAL" clId="{BC7E9CAE-A81A-4CFD-BBED-89D082D7BAB0}" dt="2024-11-04T17:29:40.361" v="444" actId="20577"/>
          <ac:spMkLst>
            <pc:docMk/>
            <pc:sldMk cId="158116563" sldId="260"/>
            <ac:spMk id="3" creationId="{7CB49362-9426-B274-A129-9986DF8AFF87}"/>
          </ac:spMkLst>
        </pc:spChg>
        <pc:spChg chg="add mod">
          <ac:chgData name="Matero, Lisa" userId="45e06980-0f1a-448e-a6ed-12db68e6cccb" providerId="ADAL" clId="{BC7E9CAE-A81A-4CFD-BBED-89D082D7BAB0}" dt="2024-11-04T19:35:57.573" v="3828" actId="20577"/>
          <ac:spMkLst>
            <pc:docMk/>
            <pc:sldMk cId="158116563" sldId="260"/>
            <ac:spMk id="6" creationId="{28DD93C7-7EE8-8B47-886F-53BF2EB152D6}"/>
          </ac:spMkLst>
        </pc:spChg>
        <pc:spChg chg="add mod">
          <ac:chgData name="Matero, Lisa" userId="45e06980-0f1a-448e-a6ed-12db68e6cccb" providerId="ADAL" clId="{BC7E9CAE-A81A-4CFD-BBED-89D082D7BAB0}" dt="2024-11-04T19:38:06.825" v="3874" actId="20577"/>
          <ac:spMkLst>
            <pc:docMk/>
            <pc:sldMk cId="158116563" sldId="260"/>
            <ac:spMk id="7" creationId="{36159F58-E8FD-D25C-87F0-69B827EC0C5F}"/>
          </ac:spMkLst>
        </pc:spChg>
        <pc:picChg chg="add mod">
          <ac:chgData name="Matero, Lisa" userId="45e06980-0f1a-448e-a6ed-12db68e6cccb" providerId="ADAL" clId="{BC7E9CAE-A81A-4CFD-BBED-89D082D7BAB0}" dt="2024-11-04T17:16:34.747" v="380" actId="1076"/>
          <ac:picMkLst>
            <pc:docMk/>
            <pc:sldMk cId="158116563" sldId="260"/>
            <ac:picMk id="4" creationId="{E68C0E0D-1ADA-585C-BB04-0E251873911B}"/>
          </ac:picMkLst>
        </pc:picChg>
        <pc:picChg chg="add mod">
          <ac:chgData name="Matero, Lisa" userId="45e06980-0f1a-448e-a6ed-12db68e6cccb" providerId="ADAL" clId="{BC7E9CAE-A81A-4CFD-BBED-89D082D7BAB0}" dt="2024-11-04T19:28:31.541" v="3751" actId="1076"/>
          <ac:picMkLst>
            <pc:docMk/>
            <pc:sldMk cId="158116563" sldId="260"/>
            <ac:picMk id="5" creationId="{8A772839-5B41-CC02-203B-D1B770213AA9}"/>
          </ac:picMkLst>
        </pc:picChg>
      </pc:sldChg>
      <pc:sldChg chg="addSp modSp new mod">
        <pc:chgData name="Matero, Lisa" userId="45e06980-0f1a-448e-a6ed-12db68e6cccb" providerId="ADAL" clId="{BC7E9CAE-A81A-4CFD-BBED-89D082D7BAB0}" dt="2024-11-04T18:01:05.229" v="853" actId="1076"/>
        <pc:sldMkLst>
          <pc:docMk/>
          <pc:sldMk cId="1438494284" sldId="261"/>
        </pc:sldMkLst>
        <pc:spChg chg="mod">
          <ac:chgData name="Matero, Lisa" userId="45e06980-0f1a-448e-a6ed-12db68e6cccb" providerId="ADAL" clId="{BC7E9CAE-A81A-4CFD-BBED-89D082D7BAB0}" dt="2024-11-04T17:25:41.002" v="440" actId="20577"/>
          <ac:spMkLst>
            <pc:docMk/>
            <pc:sldMk cId="1438494284" sldId="261"/>
            <ac:spMk id="2" creationId="{D2D1102C-132A-581A-E30A-83A6A1674BA0}"/>
          </ac:spMkLst>
        </pc:spChg>
        <pc:spChg chg="mod">
          <ac:chgData name="Matero, Lisa" userId="45e06980-0f1a-448e-a6ed-12db68e6cccb" providerId="ADAL" clId="{BC7E9CAE-A81A-4CFD-BBED-89D082D7BAB0}" dt="2024-11-04T18:01:05.229" v="853" actId="1076"/>
          <ac:spMkLst>
            <pc:docMk/>
            <pc:sldMk cId="1438494284" sldId="261"/>
            <ac:spMk id="3" creationId="{DCCDB1DD-78F3-A14F-56BB-FAD02803D308}"/>
          </ac:spMkLst>
        </pc:spChg>
        <pc:spChg chg="add mod">
          <ac:chgData name="Matero, Lisa" userId="45e06980-0f1a-448e-a6ed-12db68e6cccb" providerId="ADAL" clId="{BC7E9CAE-A81A-4CFD-BBED-89D082D7BAB0}" dt="2024-11-04T17:58:50.397" v="852" actId="20577"/>
          <ac:spMkLst>
            <pc:docMk/>
            <pc:sldMk cId="1438494284" sldId="261"/>
            <ac:spMk id="6" creationId="{F1A82FE6-E1A2-88E9-F988-4290536CF040}"/>
          </ac:spMkLst>
        </pc:spChg>
        <pc:picChg chg="add mod">
          <ac:chgData name="Matero, Lisa" userId="45e06980-0f1a-448e-a6ed-12db68e6cccb" providerId="ADAL" clId="{BC7E9CAE-A81A-4CFD-BBED-89D082D7BAB0}" dt="2024-11-04T17:58:16.150" v="842" actId="1076"/>
          <ac:picMkLst>
            <pc:docMk/>
            <pc:sldMk cId="1438494284" sldId="261"/>
            <ac:picMk id="4" creationId="{4A13BF21-1664-127C-947D-76ABB2135844}"/>
          </ac:picMkLst>
        </pc:picChg>
        <pc:picChg chg="add mod">
          <ac:chgData name="Matero, Lisa" userId="45e06980-0f1a-448e-a6ed-12db68e6cccb" providerId="ADAL" clId="{BC7E9CAE-A81A-4CFD-BBED-89D082D7BAB0}" dt="2024-11-04T17:58:42.951" v="850" actId="1076"/>
          <ac:picMkLst>
            <pc:docMk/>
            <pc:sldMk cId="1438494284" sldId="261"/>
            <ac:picMk id="5" creationId="{F1F7DCB4-E2F0-2C14-7B41-F019D271DF54}"/>
          </ac:picMkLst>
        </pc:picChg>
      </pc:sldChg>
      <pc:sldChg chg="addSp delSp modSp new mod setBg">
        <pc:chgData name="Matero, Lisa" userId="45e06980-0f1a-448e-a6ed-12db68e6cccb" providerId="ADAL" clId="{BC7E9CAE-A81A-4CFD-BBED-89D082D7BAB0}" dt="2024-11-04T19:41:56.438" v="3976" actId="20577"/>
        <pc:sldMkLst>
          <pc:docMk/>
          <pc:sldMk cId="2647233276" sldId="262"/>
        </pc:sldMkLst>
        <pc:spChg chg="mod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2" creationId="{5D512623-8D64-7483-CD64-7C92EF631BA0}"/>
          </ac:spMkLst>
        </pc:spChg>
        <pc:spChg chg="del">
          <ac:chgData name="Matero, Lisa" userId="45e06980-0f1a-448e-a6ed-12db68e6cccb" providerId="ADAL" clId="{BC7E9CAE-A81A-4CFD-BBED-89D082D7BAB0}" dt="2024-11-04T17:39:17.246" v="448"/>
          <ac:spMkLst>
            <pc:docMk/>
            <pc:sldMk cId="2647233276" sldId="262"/>
            <ac:spMk id="3" creationId="{F7E002E2-FA54-575C-27CA-256A348A2DD1}"/>
          </ac:spMkLst>
        </pc:spChg>
        <pc:spChg chg="add mod">
          <ac:chgData name="Matero, Lisa" userId="45e06980-0f1a-448e-a6ed-12db68e6cccb" providerId="ADAL" clId="{BC7E9CAE-A81A-4CFD-BBED-89D082D7BAB0}" dt="2024-11-04T19:41:38.738" v="3947" actId="1076"/>
          <ac:spMkLst>
            <pc:docMk/>
            <pc:sldMk cId="2647233276" sldId="262"/>
            <ac:spMk id="5" creationId="{AD5B22A3-BF93-A3F8-3716-2D1DC0D58879}"/>
          </ac:spMkLst>
        </pc:spChg>
        <pc:spChg chg="add del mod">
          <ac:chgData name="Matero, Lisa" userId="45e06980-0f1a-448e-a6ed-12db68e6cccb" providerId="ADAL" clId="{BC7E9CAE-A81A-4CFD-BBED-89D082D7BAB0}" dt="2024-11-04T17:42:48.580" v="561"/>
          <ac:spMkLst>
            <pc:docMk/>
            <pc:sldMk cId="2647233276" sldId="262"/>
            <ac:spMk id="6" creationId="{807D442D-F913-B081-0B52-CC723DA0A534}"/>
          </ac:spMkLst>
        </pc:spChg>
        <pc:spChg chg="add mod">
          <ac:chgData name="Matero, Lisa" userId="45e06980-0f1a-448e-a6ed-12db68e6cccb" providerId="ADAL" clId="{BC7E9CAE-A81A-4CFD-BBED-89D082D7BAB0}" dt="2024-11-04T19:41:56.438" v="3976" actId="20577"/>
          <ac:spMkLst>
            <pc:docMk/>
            <pc:sldMk cId="2647233276" sldId="262"/>
            <ac:spMk id="7" creationId="{AE22F674-1FA8-2C67-20C0-00E28E06920F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10" creationId="{BD4C0BBB-0042-4603-A226-6117F3FD5B3C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12" creationId="{EC44F520-2598-460E-9F91-B02F60830CA2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14" creationId="{BB02F283-AD3D-43EB-8EB3-EEABE7B685DD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16" creationId="{87267ACD-C9FA-48F7-BA90-C05046F4EEDF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18" creationId="{53E17AA8-C417-4F74-9F1B-EAD82A19B73C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20" creationId="{D79F9CB9-0076-49F5-845A-C97CCFC1639A}"/>
          </ac:spMkLst>
        </pc:spChg>
        <pc:spChg chg="add del">
          <ac:chgData name="Matero, Lisa" userId="45e06980-0f1a-448e-a6ed-12db68e6cccb" providerId="ADAL" clId="{BC7E9CAE-A81A-4CFD-BBED-89D082D7BAB0}" dt="2024-11-04T17:41:34.474" v="556" actId="26606"/>
          <ac:spMkLst>
            <pc:docMk/>
            <pc:sldMk cId="2647233276" sldId="262"/>
            <ac:spMk id="22" creationId="{0567348B-D4F9-4978-8FB4-D4031CD133ED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27" creationId="{BD4C0BBB-0042-4603-A226-6117F3FD5B3C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29" creationId="{EC44F520-2598-460E-9F91-B02F60830CA2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31" creationId="{1DBC8414-BE7E-4B6C-A114-B2C3795C883F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33" creationId="{0EC398C5-5C2E-4038-9DB3-DE2B5A9BEFFB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35" creationId="{A2F10B26-073B-4B10-8AAA-161242DD82B0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37" creationId="{610DBBC7-698F-4A54-B1CB-A99F9CC356DF}"/>
          </ac:spMkLst>
        </pc:spChg>
        <pc:spChg chg="add del">
          <ac:chgData name="Matero, Lisa" userId="45e06980-0f1a-448e-a6ed-12db68e6cccb" providerId="ADAL" clId="{BC7E9CAE-A81A-4CFD-BBED-89D082D7BAB0}" dt="2024-11-04T17:41:34.057" v="555" actId="26606"/>
          <ac:spMkLst>
            <pc:docMk/>
            <pc:sldMk cId="2647233276" sldId="262"/>
            <ac:spMk id="39" creationId="{DE6E822A-8BCF-432C-83E6-BBE821476CD4}"/>
          </ac:spMkLst>
        </pc:spChg>
        <pc:picChg chg="add mod ord">
          <ac:chgData name="Matero, Lisa" userId="45e06980-0f1a-448e-a6ed-12db68e6cccb" providerId="ADAL" clId="{BC7E9CAE-A81A-4CFD-BBED-89D082D7BAB0}" dt="2024-11-04T17:51:52.262" v="710" actId="1076"/>
          <ac:picMkLst>
            <pc:docMk/>
            <pc:sldMk cId="2647233276" sldId="262"/>
            <ac:picMk id="4" creationId="{DB2A1972-E779-CDE1-3F39-8453EAC2837E}"/>
          </ac:picMkLst>
        </pc:picChg>
      </pc:sldChg>
      <pc:sldChg chg="modSp new mod">
        <pc:chgData name="Matero, Lisa" userId="45e06980-0f1a-448e-a6ed-12db68e6cccb" providerId="ADAL" clId="{BC7E9CAE-A81A-4CFD-BBED-89D082D7BAB0}" dt="2024-11-08T14:03:50.962" v="6156" actId="20577"/>
        <pc:sldMkLst>
          <pc:docMk/>
          <pc:sldMk cId="1562898584" sldId="263"/>
        </pc:sldMkLst>
        <pc:spChg chg="mod">
          <ac:chgData name="Matero, Lisa" userId="45e06980-0f1a-448e-a6ed-12db68e6cccb" providerId="ADAL" clId="{BC7E9CAE-A81A-4CFD-BBED-89D082D7BAB0}" dt="2024-11-04T18:14:04.248" v="1728" actId="1076"/>
          <ac:spMkLst>
            <pc:docMk/>
            <pc:sldMk cId="1562898584" sldId="263"/>
            <ac:spMk id="2" creationId="{2341E561-233F-9531-1ABA-0B2FD1070F4E}"/>
          </ac:spMkLst>
        </pc:spChg>
        <pc:spChg chg="mod">
          <ac:chgData name="Matero, Lisa" userId="45e06980-0f1a-448e-a6ed-12db68e6cccb" providerId="ADAL" clId="{BC7E9CAE-A81A-4CFD-BBED-89D082D7BAB0}" dt="2024-11-08T14:03:50.962" v="6156" actId="20577"/>
          <ac:spMkLst>
            <pc:docMk/>
            <pc:sldMk cId="1562898584" sldId="263"/>
            <ac:spMk id="3" creationId="{85AB9342-6097-66E8-6134-0EAAEEE34DB3}"/>
          </ac:spMkLst>
        </pc:spChg>
      </pc:sldChg>
      <pc:sldChg chg="addSp modSp new mod">
        <pc:chgData name="Matero, Lisa" userId="45e06980-0f1a-448e-a6ed-12db68e6cccb" providerId="ADAL" clId="{BC7E9CAE-A81A-4CFD-BBED-89D082D7BAB0}" dt="2024-11-04T18:16:43.788" v="1763" actId="20577"/>
        <pc:sldMkLst>
          <pc:docMk/>
          <pc:sldMk cId="282662449" sldId="264"/>
        </pc:sldMkLst>
        <pc:spChg chg="mod">
          <ac:chgData name="Matero, Lisa" userId="45e06980-0f1a-448e-a6ed-12db68e6cccb" providerId="ADAL" clId="{BC7E9CAE-A81A-4CFD-BBED-89D082D7BAB0}" dt="2024-11-04T18:13:58.317" v="1727" actId="1076"/>
          <ac:spMkLst>
            <pc:docMk/>
            <pc:sldMk cId="282662449" sldId="264"/>
            <ac:spMk id="2" creationId="{B54EB022-01BF-6009-AB38-25EF1B050FC2}"/>
          </ac:spMkLst>
        </pc:spChg>
        <pc:spChg chg="mod">
          <ac:chgData name="Matero, Lisa" userId="45e06980-0f1a-448e-a6ed-12db68e6cccb" providerId="ADAL" clId="{BC7E9CAE-A81A-4CFD-BBED-89D082D7BAB0}" dt="2024-11-04T18:16:43.788" v="1763" actId="20577"/>
          <ac:spMkLst>
            <pc:docMk/>
            <pc:sldMk cId="282662449" sldId="264"/>
            <ac:spMk id="3" creationId="{9BD5CD0A-881D-F525-8210-A66ED406905F}"/>
          </ac:spMkLst>
        </pc:spChg>
        <pc:spChg chg="add mod">
          <ac:chgData name="Matero, Lisa" userId="45e06980-0f1a-448e-a6ed-12db68e6cccb" providerId="ADAL" clId="{BC7E9CAE-A81A-4CFD-BBED-89D082D7BAB0}" dt="2024-11-04T18:13:52.805" v="1726" actId="1076"/>
          <ac:spMkLst>
            <pc:docMk/>
            <pc:sldMk cId="282662449" sldId="264"/>
            <ac:spMk id="4" creationId="{23E69288-A3EF-B33B-51E6-C30BB036294B}"/>
          </ac:spMkLst>
        </pc:spChg>
      </pc:sldChg>
      <pc:sldChg chg="addSp delSp modSp new mod setBg">
        <pc:chgData name="Matero, Lisa" userId="45e06980-0f1a-448e-a6ed-12db68e6cccb" providerId="ADAL" clId="{BC7E9CAE-A81A-4CFD-BBED-89D082D7BAB0}" dt="2024-11-04T18:21:07.541" v="1885" actId="20577"/>
        <pc:sldMkLst>
          <pc:docMk/>
          <pc:sldMk cId="1028010967" sldId="265"/>
        </pc:sldMkLst>
        <pc:spChg chg="mod">
          <ac:chgData name="Matero, Lisa" userId="45e06980-0f1a-448e-a6ed-12db68e6cccb" providerId="ADAL" clId="{BC7E9CAE-A81A-4CFD-BBED-89D082D7BAB0}" dt="2024-11-04T18:19:26.566" v="1791" actId="26606"/>
          <ac:spMkLst>
            <pc:docMk/>
            <pc:sldMk cId="1028010967" sldId="265"/>
            <ac:spMk id="2" creationId="{7C9824F3-AD93-118B-7C50-3584ECFC0DE9}"/>
          </ac:spMkLst>
        </pc:spChg>
        <pc:spChg chg="add del mod">
          <ac:chgData name="Matero, Lisa" userId="45e06980-0f1a-448e-a6ed-12db68e6cccb" providerId="ADAL" clId="{BC7E9CAE-A81A-4CFD-BBED-89D082D7BAB0}" dt="2024-11-04T18:19:26.566" v="1791" actId="26606"/>
          <ac:spMkLst>
            <pc:docMk/>
            <pc:sldMk cId="1028010967" sldId="265"/>
            <ac:spMk id="3" creationId="{3A2D9F21-543D-BCC1-4CCD-6DA38239D50D}"/>
          </ac:spMkLst>
        </pc:spChg>
        <pc:spChg chg="add del">
          <ac:chgData name="Matero, Lisa" userId="45e06980-0f1a-448e-a6ed-12db68e6cccb" providerId="ADAL" clId="{BC7E9CAE-A81A-4CFD-BBED-89D082D7BAB0}" dt="2024-11-04T18:19:26.551" v="1790" actId="26606"/>
          <ac:spMkLst>
            <pc:docMk/>
            <pc:sldMk cId="1028010967" sldId="265"/>
            <ac:spMk id="9" creationId="{D8FAF097-5073-4347-985F-3B9C1042568F}"/>
          </ac:spMkLst>
        </pc:spChg>
        <pc:spChg chg="add del">
          <ac:chgData name="Matero, Lisa" userId="45e06980-0f1a-448e-a6ed-12db68e6cccb" providerId="ADAL" clId="{BC7E9CAE-A81A-4CFD-BBED-89D082D7BAB0}" dt="2024-11-04T18:19:26.551" v="1790" actId="26606"/>
          <ac:spMkLst>
            <pc:docMk/>
            <pc:sldMk cId="1028010967" sldId="265"/>
            <ac:spMk id="11" creationId="{445029C0-7C9E-4B38-AF9F-4F41075F6444}"/>
          </ac:spMkLst>
        </pc:spChg>
        <pc:spChg chg="add del">
          <ac:chgData name="Matero, Lisa" userId="45e06980-0f1a-448e-a6ed-12db68e6cccb" providerId="ADAL" clId="{BC7E9CAE-A81A-4CFD-BBED-89D082D7BAB0}" dt="2024-11-04T18:19:26.551" v="1790" actId="26606"/>
          <ac:spMkLst>
            <pc:docMk/>
            <pc:sldMk cId="1028010967" sldId="265"/>
            <ac:spMk id="13" creationId="{C22416BE-CA7D-4941-954A-840BCE5B84CD}"/>
          </ac:spMkLst>
        </pc:spChg>
        <pc:spChg chg="add">
          <ac:chgData name="Matero, Lisa" userId="45e06980-0f1a-448e-a6ed-12db68e6cccb" providerId="ADAL" clId="{BC7E9CAE-A81A-4CFD-BBED-89D082D7BAB0}" dt="2024-11-04T18:19:26.566" v="1791" actId="26606"/>
          <ac:spMkLst>
            <pc:docMk/>
            <pc:sldMk cId="1028010967" sldId="265"/>
            <ac:spMk id="15" creationId="{06E6C0C3-A448-4D8B-86C7-3C83B7E4A600}"/>
          </ac:spMkLst>
        </pc:spChg>
        <pc:spChg chg="add">
          <ac:chgData name="Matero, Lisa" userId="45e06980-0f1a-448e-a6ed-12db68e6cccb" providerId="ADAL" clId="{BC7E9CAE-A81A-4CFD-BBED-89D082D7BAB0}" dt="2024-11-04T18:19:26.566" v="1791" actId="26606"/>
          <ac:spMkLst>
            <pc:docMk/>
            <pc:sldMk cId="1028010967" sldId="265"/>
            <ac:spMk id="16" creationId="{EF1326A3-CBDD-4503-8C40-806B4ABF4F2A}"/>
          </ac:spMkLst>
        </pc:spChg>
        <pc:spChg chg="add">
          <ac:chgData name="Matero, Lisa" userId="45e06980-0f1a-448e-a6ed-12db68e6cccb" providerId="ADAL" clId="{BC7E9CAE-A81A-4CFD-BBED-89D082D7BAB0}" dt="2024-11-04T18:19:26.566" v="1791" actId="26606"/>
          <ac:spMkLst>
            <pc:docMk/>
            <pc:sldMk cId="1028010967" sldId="265"/>
            <ac:spMk id="17" creationId="{5910698D-E436-464E-9DE4-F9FB349FD9E6}"/>
          </ac:spMkLst>
        </pc:spChg>
        <pc:graphicFrameChg chg="add del">
          <ac:chgData name="Matero, Lisa" userId="45e06980-0f1a-448e-a6ed-12db68e6cccb" providerId="ADAL" clId="{BC7E9CAE-A81A-4CFD-BBED-89D082D7BAB0}" dt="2024-11-04T18:19:26.551" v="1790" actId="26606"/>
          <ac:graphicFrameMkLst>
            <pc:docMk/>
            <pc:sldMk cId="1028010967" sldId="265"/>
            <ac:graphicFrameMk id="5" creationId="{6A84A146-036F-CF59-3612-8564976C33A4}"/>
          </ac:graphicFrameMkLst>
        </pc:graphicFrameChg>
        <pc:graphicFrameChg chg="add mod">
          <ac:chgData name="Matero, Lisa" userId="45e06980-0f1a-448e-a6ed-12db68e6cccb" providerId="ADAL" clId="{BC7E9CAE-A81A-4CFD-BBED-89D082D7BAB0}" dt="2024-11-04T18:21:07.541" v="1885" actId="20577"/>
          <ac:graphicFrameMkLst>
            <pc:docMk/>
            <pc:sldMk cId="1028010967" sldId="265"/>
            <ac:graphicFrameMk id="18" creationId="{DCBE9AA3-5D6E-A517-2AC6-C30BA85FC943}"/>
          </ac:graphicFrameMkLst>
        </pc:graphicFrameChg>
      </pc:sldChg>
      <pc:sldChg chg="addSp modSp new mod">
        <pc:chgData name="Matero, Lisa" userId="45e06980-0f1a-448e-a6ed-12db68e6cccb" providerId="ADAL" clId="{BC7E9CAE-A81A-4CFD-BBED-89D082D7BAB0}" dt="2024-11-04T18:39:24.914" v="2307" actId="20577"/>
        <pc:sldMkLst>
          <pc:docMk/>
          <pc:sldMk cId="2409218234" sldId="266"/>
        </pc:sldMkLst>
        <pc:spChg chg="mod">
          <ac:chgData name="Matero, Lisa" userId="45e06980-0f1a-448e-a6ed-12db68e6cccb" providerId="ADAL" clId="{BC7E9CAE-A81A-4CFD-BBED-89D082D7BAB0}" dt="2024-11-04T18:36:28.708" v="2069" actId="1076"/>
          <ac:spMkLst>
            <pc:docMk/>
            <pc:sldMk cId="2409218234" sldId="266"/>
            <ac:spMk id="2" creationId="{7EAE58DE-770A-8201-7152-CB3DADF08678}"/>
          </ac:spMkLst>
        </pc:spChg>
        <pc:spChg chg="mod">
          <ac:chgData name="Matero, Lisa" userId="45e06980-0f1a-448e-a6ed-12db68e6cccb" providerId="ADAL" clId="{BC7E9CAE-A81A-4CFD-BBED-89D082D7BAB0}" dt="2024-11-04T18:39:24.914" v="2307" actId="20577"/>
          <ac:spMkLst>
            <pc:docMk/>
            <pc:sldMk cId="2409218234" sldId="266"/>
            <ac:spMk id="3" creationId="{2C7CE60D-3308-5ECB-92DA-3E2B8AC5F5E7}"/>
          </ac:spMkLst>
        </pc:spChg>
        <pc:picChg chg="add mod">
          <ac:chgData name="Matero, Lisa" userId="45e06980-0f1a-448e-a6ed-12db68e6cccb" providerId="ADAL" clId="{BC7E9CAE-A81A-4CFD-BBED-89D082D7BAB0}" dt="2024-11-04T18:37:48.626" v="2217" actId="14100"/>
          <ac:picMkLst>
            <pc:docMk/>
            <pc:sldMk cId="2409218234" sldId="266"/>
            <ac:picMk id="5" creationId="{76896085-89CC-9B09-027C-3E6208D15F37}"/>
          </ac:picMkLst>
        </pc:picChg>
      </pc:sldChg>
      <pc:sldChg chg="modSp new mod">
        <pc:chgData name="Matero, Lisa" userId="45e06980-0f1a-448e-a6ed-12db68e6cccb" providerId="ADAL" clId="{BC7E9CAE-A81A-4CFD-BBED-89D082D7BAB0}" dt="2024-11-08T14:08:52.439" v="6157" actId="20578"/>
        <pc:sldMkLst>
          <pc:docMk/>
          <pc:sldMk cId="2411767921" sldId="267"/>
        </pc:sldMkLst>
        <pc:spChg chg="mod">
          <ac:chgData name="Matero, Lisa" userId="45e06980-0f1a-448e-a6ed-12db68e6cccb" providerId="ADAL" clId="{BC7E9CAE-A81A-4CFD-BBED-89D082D7BAB0}" dt="2024-11-04T18:43:52.881" v="2546" actId="1076"/>
          <ac:spMkLst>
            <pc:docMk/>
            <pc:sldMk cId="2411767921" sldId="267"/>
            <ac:spMk id="2" creationId="{927883A1-219F-9E2C-AF58-AE7D4767DF9D}"/>
          </ac:spMkLst>
        </pc:spChg>
        <pc:spChg chg="mod">
          <ac:chgData name="Matero, Lisa" userId="45e06980-0f1a-448e-a6ed-12db68e6cccb" providerId="ADAL" clId="{BC7E9CAE-A81A-4CFD-BBED-89D082D7BAB0}" dt="2024-11-08T14:08:52.439" v="6157" actId="20578"/>
          <ac:spMkLst>
            <pc:docMk/>
            <pc:sldMk cId="2411767921" sldId="267"/>
            <ac:spMk id="3" creationId="{73D168D4-8A62-02D3-D881-686C5046C281}"/>
          </ac:spMkLst>
        </pc:spChg>
      </pc:sldChg>
      <pc:sldChg chg="modSp new mod">
        <pc:chgData name="Matero, Lisa" userId="45e06980-0f1a-448e-a6ed-12db68e6cccb" providerId="ADAL" clId="{BC7E9CAE-A81A-4CFD-BBED-89D082D7BAB0}" dt="2024-11-08T14:10:10.400" v="6160" actId="1076"/>
        <pc:sldMkLst>
          <pc:docMk/>
          <pc:sldMk cId="660207855" sldId="268"/>
        </pc:sldMkLst>
        <pc:spChg chg="mod">
          <ac:chgData name="Matero, Lisa" userId="45e06980-0f1a-448e-a6ed-12db68e6cccb" providerId="ADAL" clId="{BC7E9CAE-A81A-4CFD-BBED-89D082D7BAB0}" dt="2024-11-04T18:48:09.858" v="2860" actId="1076"/>
          <ac:spMkLst>
            <pc:docMk/>
            <pc:sldMk cId="660207855" sldId="268"/>
            <ac:spMk id="2" creationId="{A4F4F6FD-4DF5-DD96-0F43-5FBA4430EC1C}"/>
          </ac:spMkLst>
        </pc:spChg>
        <pc:spChg chg="mod">
          <ac:chgData name="Matero, Lisa" userId="45e06980-0f1a-448e-a6ed-12db68e6cccb" providerId="ADAL" clId="{BC7E9CAE-A81A-4CFD-BBED-89D082D7BAB0}" dt="2024-11-08T14:10:10.400" v="6160" actId="1076"/>
          <ac:spMkLst>
            <pc:docMk/>
            <pc:sldMk cId="660207855" sldId="268"/>
            <ac:spMk id="3" creationId="{F95DC03C-0F7A-0CDB-1D2F-D19474FCA5E0}"/>
          </ac:spMkLst>
        </pc:spChg>
      </pc:sldChg>
      <pc:sldChg chg="addSp delSp modSp new mod">
        <pc:chgData name="Matero, Lisa" userId="45e06980-0f1a-448e-a6ed-12db68e6cccb" providerId="ADAL" clId="{BC7E9CAE-A81A-4CFD-BBED-89D082D7BAB0}" dt="2024-11-08T14:10:19.796" v="6170" actId="20577"/>
        <pc:sldMkLst>
          <pc:docMk/>
          <pc:sldMk cId="1447825107" sldId="269"/>
        </pc:sldMkLst>
        <pc:spChg chg="mod">
          <ac:chgData name="Matero, Lisa" userId="45e06980-0f1a-448e-a6ed-12db68e6cccb" providerId="ADAL" clId="{BC7E9CAE-A81A-4CFD-BBED-89D082D7BAB0}" dt="2024-11-04T19:08:00.405" v="2998" actId="20577"/>
          <ac:spMkLst>
            <pc:docMk/>
            <pc:sldMk cId="1447825107" sldId="269"/>
            <ac:spMk id="2" creationId="{FCF30488-1BA5-4BF1-5F58-B907FB3DC01D}"/>
          </ac:spMkLst>
        </pc:spChg>
        <pc:spChg chg="mod">
          <ac:chgData name="Matero, Lisa" userId="45e06980-0f1a-448e-a6ed-12db68e6cccb" providerId="ADAL" clId="{BC7E9CAE-A81A-4CFD-BBED-89D082D7BAB0}" dt="2024-11-08T14:10:19.796" v="6170" actId="20577"/>
          <ac:spMkLst>
            <pc:docMk/>
            <pc:sldMk cId="1447825107" sldId="269"/>
            <ac:spMk id="3" creationId="{C2DADCB4-86E5-1E0C-58AD-DE60AD6C3140}"/>
          </ac:spMkLst>
        </pc:spChg>
        <pc:spChg chg="add">
          <ac:chgData name="Matero, Lisa" userId="45e06980-0f1a-448e-a6ed-12db68e6cccb" providerId="ADAL" clId="{BC7E9CAE-A81A-4CFD-BBED-89D082D7BAB0}" dt="2024-11-04T19:09:28.708" v="3077"/>
          <ac:spMkLst>
            <pc:docMk/>
            <pc:sldMk cId="1447825107" sldId="269"/>
            <ac:spMk id="4" creationId="{006AAF0D-4320-ADDE-2A95-F05CE4709E62}"/>
          </ac:spMkLst>
        </pc:spChg>
        <pc:spChg chg="add del">
          <ac:chgData name="Matero, Lisa" userId="45e06980-0f1a-448e-a6ed-12db68e6cccb" providerId="ADAL" clId="{BC7E9CAE-A81A-4CFD-BBED-89D082D7BAB0}" dt="2024-11-04T19:10:39.891" v="3169" actId="478"/>
          <ac:spMkLst>
            <pc:docMk/>
            <pc:sldMk cId="1447825107" sldId="269"/>
            <ac:spMk id="5" creationId="{9A48B67F-023F-AD59-9D97-597C19CDDE84}"/>
          </ac:spMkLst>
        </pc:spChg>
      </pc:sldChg>
      <pc:sldChg chg="addSp modSp new mod">
        <pc:chgData name="Matero, Lisa" userId="45e06980-0f1a-448e-a6ed-12db68e6cccb" providerId="ADAL" clId="{BC7E9CAE-A81A-4CFD-BBED-89D082D7BAB0}" dt="2024-11-04T19:19:32.678" v="3750" actId="1076"/>
        <pc:sldMkLst>
          <pc:docMk/>
          <pc:sldMk cId="3274989610" sldId="270"/>
        </pc:sldMkLst>
        <pc:spChg chg="mod">
          <ac:chgData name="Matero, Lisa" userId="45e06980-0f1a-448e-a6ed-12db68e6cccb" providerId="ADAL" clId="{BC7E9CAE-A81A-4CFD-BBED-89D082D7BAB0}" dt="2024-11-04T19:19:22.443" v="3748" actId="1076"/>
          <ac:spMkLst>
            <pc:docMk/>
            <pc:sldMk cId="3274989610" sldId="270"/>
            <ac:spMk id="2" creationId="{1C810551-D4B1-DC35-FEF8-AF3775C47CD0}"/>
          </ac:spMkLst>
        </pc:spChg>
        <pc:spChg chg="mod">
          <ac:chgData name="Matero, Lisa" userId="45e06980-0f1a-448e-a6ed-12db68e6cccb" providerId="ADAL" clId="{BC7E9CAE-A81A-4CFD-BBED-89D082D7BAB0}" dt="2024-11-04T19:19:24.767" v="3749" actId="1076"/>
          <ac:spMkLst>
            <pc:docMk/>
            <pc:sldMk cId="3274989610" sldId="270"/>
            <ac:spMk id="3" creationId="{7E04B47E-4291-F26B-2E27-9CB2D49E2CF0}"/>
          </ac:spMkLst>
        </pc:spChg>
        <pc:graphicFrameChg chg="add mod modGraphic">
          <ac:chgData name="Matero, Lisa" userId="45e06980-0f1a-448e-a6ed-12db68e6cccb" providerId="ADAL" clId="{BC7E9CAE-A81A-4CFD-BBED-89D082D7BAB0}" dt="2024-11-04T19:19:32.678" v="3750" actId="1076"/>
          <ac:graphicFrameMkLst>
            <pc:docMk/>
            <pc:sldMk cId="3274989610" sldId="270"/>
            <ac:graphicFrameMk id="4" creationId="{55CFD067-FE25-C765-C4B7-61C8E721F310}"/>
          </ac:graphicFrameMkLst>
        </pc:graphicFrameChg>
      </pc:sldChg>
      <pc:sldChg chg="addSp delSp modSp new mod">
        <pc:chgData name="Matero, Lisa" userId="45e06980-0f1a-448e-a6ed-12db68e6cccb" providerId="ADAL" clId="{BC7E9CAE-A81A-4CFD-BBED-89D082D7BAB0}" dt="2024-11-04T19:56:34.120" v="4006" actId="1076"/>
        <pc:sldMkLst>
          <pc:docMk/>
          <pc:sldMk cId="1562532467" sldId="271"/>
        </pc:sldMkLst>
        <pc:spChg chg="del">
          <ac:chgData name="Matero, Lisa" userId="45e06980-0f1a-448e-a6ed-12db68e6cccb" providerId="ADAL" clId="{BC7E9CAE-A81A-4CFD-BBED-89D082D7BAB0}" dt="2024-11-04T19:52:44.687" v="3979" actId="478"/>
          <ac:spMkLst>
            <pc:docMk/>
            <pc:sldMk cId="1562532467" sldId="271"/>
            <ac:spMk id="2" creationId="{1D467C47-F2F1-2415-030E-ADA29A15C6FE}"/>
          </ac:spMkLst>
        </pc:spChg>
        <pc:spChg chg="del">
          <ac:chgData name="Matero, Lisa" userId="45e06980-0f1a-448e-a6ed-12db68e6cccb" providerId="ADAL" clId="{BC7E9CAE-A81A-4CFD-BBED-89D082D7BAB0}" dt="2024-11-04T19:52:34.065" v="3978"/>
          <ac:spMkLst>
            <pc:docMk/>
            <pc:sldMk cId="1562532467" sldId="271"/>
            <ac:spMk id="3" creationId="{842D7047-6CDE-59B2-E107-F56EB8E107C0}"/>
          </ac:spMkLst>
        </pc:spChg>
        <pc:spChg chg="add mod">
          <ac:chgData name="Matero, Lisa" userId="45e06980-0f1a-448e-a6ed-12db68e6cccb" providerId="ADAL" clId="{BC7E9CAE-A81A-4CFD-BBED-89D082D7BAB0}" dt="2024-11-04T19:54:13.967" v="3992" actId="255"/>
          <ac:spMkLst>
            <pc:docMk/>
            <pc:sldMk cId="1562532467" sldId="271"/>
            <ac:spMk id="5" creationId="{3EAD326D-D92D-F916-D6E9-7765C24614C4}"/>
          </ac:spMkLst>
        </pc:spChg>
        <pc:spChg chg="add del mod">
          <ac:chgData name="Matero, Lisa" userId="45e06980-0f1a-448e-a6ed-12db68e6cccb" providerId="ADAL" clId="{BC7E9CAE-A81A-4CFD-BBED-89D082D7BAB0}" dt="2024-11-04T19:55:26.276" v="4000" actId="478"/>
          <ac:spMkLst>
            <pc:docMk/>
            <pc:sldMk cId="1562532467" sldId="271"/>
            <ac:spMk id="6" creationId="{7DDE3E20-C5D8-F40A-8447-B70A8178F3A3}"/>
          </ac:spMkLst>
        </pc:spChg>
        <pc:spChg chg="add mod">
          <ac:chgData name="Matero, Lisa" userId="45e06980-0f1a-448e-a6ed-12db68e6cccb" providerId="ADAL" clId="{BC7E9CAE-A81A-4CFD-BBED-89D082D7BAB0}" dt="2024-11-04T19:56:23.469" v="4004" actId="14100"/>
          <ac:spMkLst>
            <pc:docMk/>
            <pc:sldMk cId="1562532467" sldId="271"/>
            <ac:spMk id="7" creationId="{F086AA39-038E-636B-78BB-5262D0F36915}"/>
          </ac:spMkLst>
        </pc:spChg>
        <pc:spChg chg="add mod">
          <ac:chgData name="Matero, Lisa" userId="45e06980-0f1a-448e-a6ed-12db68e6cccb" providerId="ADAL" clId="{BC7E9CAE-A81A-4CFD-BBED-89D082D7BAB0}" dt="2024-11-04T19:56:34.120" v="4006" actId="1076"/>
          <ac:spMkLst>
            <pc:docMk/>
            <pc:sldMk cId="1562532467" sldId="271"/>
            <ac:spMk id="8" creationId="{EC9DEB53-6B7F-6D0B-09F4-E5155A199F08}"/>
          </ac:spMkLst>
        </pc:spChg>
        <pc:graphicFrameChg chg="add mod modGraphic">
          <ac:chgData name="Matero, Lisa" userId="45e06980-0f1a-448e-a6ed-12db68e6cccb" providerId="ADAL" clId="{BC7E9CAE-A81A-4CFD-BBED-89D082D7BAB0}" dt="2024-11-04T19:54:52.456" v="3996" actId="12385"/>
          <ac:graphicFrameMkLst>
            <pc:docMk/>
            <pc:sldMk cId="1562532467" sldId="271"/>
            <ac:graphicFrameMk id="4" creationId="{B54A133A-773E-A2CD-1E82-7BC2C1435540}"/>
          </ac:graphicFrameMkLst>
        </pc:graphicFrameChg>
      </pc:sldChg>
      <pc:sldChg chg="addSp delSp modSp add mod">
        <pc:chgData name="Matero, Lisa" userId="45e06980-0f1a-448e-a6ed-12db68e6cccb" providerId="ADAL" clId="{BC7E9CAE-A81A-4CFD-BBED-89D082D7BAB0}" dt="2024-11-04T19:57:15.574" v="4015" actId="14100"/>
        <pc:sldMkLst>
          <pc:docMk/>
          <pc:sldMk cId="2365997439" sldId="272"/>
        </pc:sldMkLst>
        <pc:spChg chg="add mod">
          <ac:chgData name="Matero, Lisa" userId="45e06980-0f1a-448e-a6ed-12db68e6cccb" providerId="ADAL" clId="{BC7E9CAE-A81A-4CFD-BBED-89D082D7BAB0}" dt="2024-11-04T19:57:15.574" v="4015" actId="14100"/>
          <ac:spMkLst>
            <pc:docMk/>
            <pc:sldMk cId="2365997439" sldId="272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19:56:48.920" v="4009" actId="14100"/>
          <ac:spMkLst>
            <pc:docMk/>
            <pc:sldMk cId="2365997439" sldId="272"/>
            <ac:spMk id="7" creationId="{F086AA39-038E-636B-78BB-5262D0F36915}"/>
          </ac:spMkLst>
        </pc:spChg>
        <pc:spChg chg="del mod">
          <ac:chgData name="Matero, Lisa" userId="45e06980-0f1a-448e-a6ed-12db68e6cccb" providerId="ADAL" clId="{BC7E9CAE-A81A-4CFD-BBED-89D082D7BAB0}" dt="2024-11-04T19:57:00.051" v="4012" actId="478"/>
          <ac:spMkLst>
            <pc:docMk/>
            <pc:sldMk cId="2365997439" sldId="272"/>
            <ac:spMk id="8" creationId="{EC9DEB53-6B7F-6D0B-09F4-E5155A199F08}"/>
          </ac:spMkLst>
        </pc:spChg>
      </pc:sldChg>
      <pc:sldChg chg="modSp add mod">
        <pc:chgData name="Matero, Lisa" userId="45e06980-0f1a-448e-a6ed-12db68e6cccb" providerId="ADAL" clId="{BC7E9CAE-A81A-4CFD-BBED-89D082D7BAB0}" dt="2024-11-04T19:58:46.531" v="4024" actId="14100"/>
        <pc:sldMkLst>
          <pc:docMk/>
          <pc:sldMk cId="3465272191" sldId="273"/>
        </pc:sldMkLst>
        <pc:spChg chg="mod">
          <ac:chgData name="Matero, Lisa" userId="45e06980-0f1a-448e-a6ed-12db68e6cccb" providerId="ADAL" clId="{BC7E9CAE-A81A-4CFD-BBED-89D082D7BAB0}" dt="2024-11-04T19:58:46.531" v="4024" actId="14100"/>
          <ac:spMkLst>
            <pc:docMk/>
            <pc:sldMk cId="3465272191" sldId="273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19:58:38.118" v="4022" actId="14100"/>
          <ac:spMkLst>
            <pc:docMk/>
            <pc:sldMk cId="3465272191" sldId="273"/>
            <ac:spMk id="7" creationId="{F086AA39-038E-636B-78BB-5262D0F36915}"/>
          </ac:spMkLst>
        </pc:spChg>
      </pc:sldChg>
      <pc:sldChg chg="modSp add mod">
        <pc:chgData name="Matero, Lisa" userId="45e06980-0f1a-448e-a6ed-12db68e6cccb" providerId="ADAL" clId="{BC7E9CAE-A81A-4CFD-BBED-89D082D7BAB0}" dt="2024-11-04T20:03:03.538" v="4029" actId="14100"/>
        <pc:sldMkLst>
          <pc:docMk/>
          <pc:sldMk cId="1550978394" sldId="274"/>
        </pc:sldMkLst>
        <pc:spChg chg="mod">
          <ac:chgData name="Matero, Lisa" userId="45e06980-0f1a-448e-a6ed-12db68e6cccb" providerId="ADAL" clId="{BC7E9CAE-A81A-4CFD-BBED-89D082D7BAB0}" dt="2024-11-04T20:03:03.538" v="4029" actId="14100"/>
          <ac:spMkLst>
            <pc:docMk/>
            <pc:sldMk cId="1550978394" sldId="274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20:02:54.393" v="4027" actId="14100"/>
          <ac:spMkLst>
            <pc:docMk/>
            <pc:sldMk cId="1550978394" sldId="274"/>
            <ac:spMk id="7" creationId="{F086AA39-038E-636B-78BB-5262D0F36915}"/>
          </ac:spMkLst>
        </pc:spChg>
      </pc:sldChg>
      <pc:sldChg chg="modSp new mod">
        <pc:chgData name="Matero, Lisa" userId="45e06980-0f1a-448e-a6ed-12db68e6cccb" providerId="ADAL" clId="{BC7E9CAE-A81A-4CFD-BBED-89D082D7BAB0}" dt="2024-11-05T15:07:33.796" v="4321" actId="20577"/>
        <pc:sldMkLst>
          <pc:docMk/>
          <pc:sldMk cId="3685234880" sldId="275"/>
        </pc:sldMkLst>
        <pc:spChg chg="mod">
          <ac:chgData name="Matero, Lisa" userId="45e06980-0f1a-448e-a6ed-12db68e6cccb" providerId="ADAL" clId="{BC7E9CAE-A81A-4CFD-BBED-89D082D7BAB0}" dt="2024-11-05T15:07:33.796" v="4321" actId="20577"/>
          <ac:spMkLst>
            <pc:docMk/>
            <pc:sldMk cId="3685234880" sldId="275"/>
            <ac:spMk id="2" creationId="{8FEE5A47-3982-43AE-9E3C-28DF4249EC06}"/>
          </ac:spMkLst>
        </pc:spChg>
        <pc:spChg chg="mod">
          <ac:chgData name="Matero, Lisa" userId="45e06980-0f1a-448e-a6ed-12db68e6cccb" providerId="ADAL" clId="{BC7E9CAE-A81A-4CFD-BBED-89D082D7BAB0}" dt="2024-11-05T15:05:38.298" v="4285" actId="20577"/>
          <ac:spMkLst>
            <pc:docMk/>
            <pc:sldMk cId="3685234880" sldId="275"/>
            <ac:spMk id="3" creationId="{DA1C0BB3-D24A-5A01-EFFD-649BAF57B180}"/>
          </ac:spMkLst>
        </pc:spChg>
      </pc:sldChg>
      <pc:sldChg chg="addSp delSp modSp new mod">
        <pc:chgData name="Matero, Lisa" userId="45e06980-0f1a-448e-a6ed-12db68e6cccb" providerId="ADAL" clId="{BC7E9CAE-A81A-4CFD-BBED-89D082D7BAB0}" dt="2024-11-04T20:15:43.473" v="4243" actId="14100"/>
        <pc:sldMkLst>
          <pc:docMk/>
          <pc:sldMk cId="3357364846" sldId="276"/>
        </pc:sldMkLst>
        <pc:spChg chg="del">
          <ac:chgData name="Matero, Lisa" userId="45e06980-0f1a-448e-a6ed-12db68e6cccb" providerId="ADAL" clId="{BC7E9CAE-A81A-4CFD-BBED-89D082D7BAB0}" dt="2024-11-04T20:10:44.265" v="4179"/>
          <ac:spMkLst>
            <pc:docMk/>
            <pc:sldMk cId="3357364846" sldId="276"/>
            <ac:spMk id="3" creationId="{23F72286-ABF3-9028-3177-39AB382C09D6}"/>
          </ac:spMkLst>
        </pc:spChg>
        <pc:spChg chg="add mod">
          <ac:chgData name="Matero, Lisa" userId="45e06980-0f1a-448e-a6ed-12db68e6cccb" providerId="ADAL" clId="{BC7E9CAE-A81A-4CFD-BBED-89D082D7BAB0}" dt="2024-11-04T20:10:22.241" v="4178" actId="1076"/>
          <ac:spMkLst>
            <pc:docMk/>
            <pc:sldMk cId="3357364846" sldId="276"/>
            <ac:spMk id="4" creationId="{63B06D2A-71DB-0C4A-12CA-F93BF9690E64}"/>
          </ac:spMkLst>
        </pc:spChg>
        <pc:spChg chg="add del mod">
          <ac:chgData name="Matero, Lisa" userId="45e06980-0f1a-448e-a6ed-12db68e6cccb" providerId="ADAL" clId="{BC7E9CAE-A81A-4CFD-BBED-89D082D7BAB0}" dt="2024-11-04T20:09:49.639" v="4170" actId="478"/>
          <ac:spMkLst>
            <pc:docMk/>
            <pc:sldMk cId="3357364846" sldId="276"/>
            <ac:spMk id="5" creationId="{181932C2-AD1A-788C-C247-63E4CC2861F1}"/>
          </ac:spMkLst>
        </pc:spChg>
        <pc:spChg chg="add mod">
          <ac:chgData name="Matero, Lisa" userId="45e06980-0f1a-448e-a6ed-12db68e6cccb" providerId="ADAL" clId="{BC7E9CAE-A81A-4CFD-BBED-89D082D7BAB0}" dt="2024-11-04T20:15:43.473" v="4243" actId="14100"/>
          <ac:spMkLst>
            <pc:docMk/>
            <pc:sldMk cId="3357364846" sldId="276"/>
            <ac:spMk id="7" creationId="{38A8FDA1-3A37-8136-CBCD-D33E2158D8C4}"/>
          </ac:spMkLst>
        </pc:spChg>
        <pc:graphicFrameChg chg="add mod modGraphic">
          <ac:chgData name="Matero, Lisa" userId="45e06980-0f1a-448e-a6ed-12db68e6cccb" providerId="ADAL" clId="{BC7E9CAE-A81A-4CFD-BBED-89D082D7BAB0}" dt="2024-11-04T20:14:58.249" v="4237" actId="1076"/>
          <ac:graphicFrameMkLst>
            <pc:docMk/>
            <pc:sldMk cId="3357364846" sldId="276"/>
            <ac:graphicFrameMk id="6" creationId="{9E3C9341-53FF-DFB0-2DAE-44ED33C244E1}"/>
          </ac:graphicFrameMkLst>
        </pc:graphicFrameChg>
      </pc:sldChg>
      <pc:sldChg chg="modSp add mod">
        <pc:chgData name="Matero, Lisa" userId="45e06980-0f1a-448e-a6ed-12db68e6cccb" providerId="ADAL" clId="{BC7E9CAE-A81A-4CFD-BBED-89D082D7BAB0}" dt="2024-11-04T20:16:14.009" v="4246" actId="14100"/>
        <pc:sldMkLst>
          <pc:docMk/>
          <pc:sldMk cId="1365969983" sldId="277"/>
        </pc:sldMkLst>
        <pc:spChg chg="mod">
          <ac:chgData name="Matero, Lisa" userId="45e06980-0f1a-448e-a6ed-12db68e6cccb" providerId="ADAL" clId="{BC7E9CAE-A81A-4CFD-BBED-89D082D7BAB0}" dt="2024-11-04T20:16:14.009" v="4246" actId="14100"/>
          <ac:spMkLst>
            <pc:docMk/>
            <pc:sldMk cId="1365969983" sldId="277"/>
            <ac:spMk id="7" creationId="{38A8FDA1-3A37-8136-CBCD-D33E2158D8C4}"/>
          </ac:spMkLst>
        </pc:spChg>
      </pc:sldChg>
      <pc:sldChg chg="modSp add mod">
        <pc:chgData name="Matero, Lisa" userId="45e06980-0f1a-448e-a6ed-12db68e6cccb" providerId="ADAL" clId="{BC7E9CAE-A81A-4CFD-BBED-89D082D7BAB0}" dt="2024-11-04T20:16:32.410" v="4249" actId="14100"/>
        <pc:sldMkLst>
          <pc:docMk/>
          <pc:sldMk cId="817505283" sldId="278"/>
        </pc:sldMkLst>
        <pc:spChg chg="mod">
          <ac:chgData name="Matero, Lisa" userId="45e06980-0f1a-448e-a6ed-12db68e6cccb" providerId="ADAL" clId="{BC7E9CAE-A81A-4CFD-BBED-89D082D7BAB0}" dt="2024-11-04T20:16:32.410" v="4249" actId="14100"/>
          <ac:spMkLst>
            <pc:docMk/>
            <pc:sldMk cId="817505283" sldId="278"/>
            <ac:spMk id="7" creationId="{38A8FDA1-3A37-8136-CBCD-D33E2158D8C4}"/>
          </ac:spMkLst>
        </pc:spChg>
      </pc:sldChg>
      <pc:sldChg chg="modSp new mod">
        <pc:chgData name="Matero, Lisa" userId="45e06980-0f1a-448e-a6ed-12db68e6cccb" providerId="ADAL" clId="{BC7E9CAE-A81A-4CFD-BBED-89D082D7BAB0}" dt="2024-11-08T14:44:23.217" v="6793" actId="27636"/>
        <pc:sldMkLst>
          <pc:docMk/>
          <pc:sldMk cId="2336155238" sldId="279"/>
        </pc:sldMkLst>
        <pc:spChg chg="mod">
          <ac:chgData name="Matero, Lisa" userId="45e06980-0f1a-448e-a6ed-12db68e6cccb" providerId="ADAL" clId="{BC7E9CAE-A81A-4CFD-BBED-89D082D7BAB0}" dt="2024-11-05T18:00:49.355" v="4757" actId="1076"/>
          <ac:spMkLst>
            <pc:docMk/>
            <pc:sldMk cId="2336155238" sldId="279"/>
            <ac:spMk id="2" creationId="{7D3E0D48-FD0C-A592-521E-0ED0C2C3D2C3}"/>
          </ac:spMkLst>
        </pc:spChg>
        <pc:spChg chg="mod">
          <ac:chgData name="Matero, Lisa" userId="45e06980-0f1a-448e-a6ed-12db68e6cccb" providerId="ADAL" clId="{BC7E9CAE-A81A-4CFD-BBED-89D082D7BAB0}" dt="2024-11-08T14:44:23.217" v="6793" actId="27636"/>
          <ac:spMkLst>
            <pc:docMk/>
            <pc:sldMk cId="2336155238" sldId="279"/>
            <ac:spMk id="3" creationId="{DFCA8BE0-F7E9-1AD6-1A48-04A03F719432}"/>
          </ac:spMkLst>
        </pc:spChg>
      </pc:sldChg>
      <pc:sldChg chg="modSp add mod">
        <pc:chgData name="Matero, Lisa" userId="45e06980-0f1a-448e-a6ed-12db68e6cccb" providerId="ADAL" clId="{BC7E9CAE-A81A-4CFD-BBED-89D082D7BAB0}" dt="2024-11-08T15:47:48.073" v="6796" actId="14100"/>
        <pc:sldMkLst>
          <pc:docMk/>
          <pc:sldMk cId="2177257260" sldId="280"/>
        </pc:sldMkLst>
        <pc:spChg chg="mod">
          <ac:chgData name="Matero, Lisa" userId="45e06980-0f1a-448e-a6ed-12db68e6cccb" providerId="ADAL" clId="{BC7E9CAE-A81A-4CFD-BBED-89D082D7BAB0}" dt="2024-11-08T15:47:48.073" v="6796" actId="14100"/>
          <ac:spMkLst>
            <pc:docMk/>
            <pc:sldMk cId="2177257260" sldId="280"/>
            <ac:spMk id="7" creationId="{38A8FDA1-3A37-8136-CBCD-D33E2158D8C4}"/>
          </ac:spMkLst>
        </pc:spChg>
        <pc:graphicFrameChg chg="mod modGraphic">
          <ac:chgData name="Matero, Lisa" userId="45e06980-0f1a-448e-a6ed-12db68e6cccb" providerId="ADAL" clId="{BC7E9CAE-A81A-4CFD-BBED-89D082D7BAB0}" dt="2024-11-04T20:18:37.490" v="4254" actId="207"/>
          <ac:graphicFrameMkLst>
            <pc:docMk/>
            <pc:sldMk cId="2177257260" sldId="280"/>
            <ac:graphicFrameMk id="6" creationId="{9E3C9341-53FF-DFB0-2DAE-44ED33C244E1}"/>
          </ac:graphicFrameMkLst>
        </pc:graphicFrameChg>
      </pc:sldChg>
      <pc:sldChg chg="modSp add mod">
        <pc:chgData name="Matero, Lisa" userId="45e06980-0f1a-448e-a6ed-12db68e6cccb" providerId="ADAL" clId="{BC7E9CAE-A81A-4CFD-BBED-89D082D7BAB0}" dt="2024-11-04T20:19:15.529" v="4259" actId="14100"/>
        <pc:sldMkLst>
          <pc:docMk/>
          <pc:sldMk cId="3915140568" sldId="281"/>
        </pc:sldMkLst>
        <pc:spChg chg="mod">
          <ac:chgData name="Matero, Lisa" userId="45e06980-0f1a-448e-a6ed-12db68e6cccb" providerId="ADAL" clId="{BC7E9CAE-A81A-4CFD-BBED-89D082D7BAB0}" dt="2024-11-04T20:19:15.529" v="4259" actId="14100"/>
          <ac:spMkLst>
            <pc:docMk/>
            <pc:sldMk cId="3915140568" sldId="281"/>
            <ac:spMk id="7" creationId="{38A8FDA1-3A37-8136-CBCD-D33E2158D8C4}"/>
          </ac:spMkLst>
        </pc:spChg>
      </pc:sldChg>
      <pc:sldChg chg="modSp add mod">
        <pc:chgData name="Matero, Lisa" userId="45e06980-0f1a-448e-a6ed-12db68e6cccb" providerId="ADAL" clId="{BC7E9CAE-A81A-4CFD-BBED-89D082D7BAB0}" dt="2024-11-04T20:19:28.938" v="4261" actId="1076"/>
        <pc:sldMkLst>
          <pc:docMk/>
          <pc:sldMk cId="293904680" sldId="282"/>
        </pc:sldMkLst>
        <pc:spChg chg="mod">
          <ac:chgData name="Matero, Lisa" userId="45e06980-0f1a-448e-a6ed-12db68e6cccb" providerId="ADAL" clId="{BC7E9CAE-A81A-4CFD-BBED-89D082D7BAB0}" dt="2024-11-04T20:19:28.938" v="4261" actId="1076"/>
          <ac:spMkLst>
            <pc:docMk/>
            <pc:sldMk cId="293904680" sldId="282"/>
            <ac:spMk id="7" creationId="{38A8FDA1-3A37-8136-CBCD-D33E2158D8C4}"/>
          </ac:spMkLst>
        </pc:spChg>
      </pc:sldChg>
      <pc:sldChg chg="modSp add mod">
        <pc:chgData name="Matero, Lisa" userId="45e06980-0f1a-448e-a6ed-12db68e6cccb" providerId="ADAL" clId="{BC7E9CAE-A81A-4CFD-BBED-89D082D7BAB0}" dt="2024-11-04T20:23:57.433" v="4281" actId="1076"/>
        <pc:sldMkLst>
          <pc:docMk/>
          <pc:sldMk cId="906676899" sldId="283"/>
        </pc:sldMkLst>
        <pc:spChg chg="mod">
          <ac:chgData name="Matero, Lisa" userId="45e06980-0f1a-448e-a6ed-12db68e6cccb" providerId="ADAL" clId="{BC7E9CAE-A81A-4CFD-BBED-89D082D7BAB0}" dt="2024-11-04T20:23:57.433" v="4281" actId="1076"/>
          <ac:spMkLst>
            <pc:docMk/>
            <pc:sldMk cId="906676899" sldId="283"/>
            <ac:spMk id="7" creationId="{38A8FDA1-3A37-8136-CBCD-D33E2158D8C4}"/>
          </ac:spMkLst>
        </pc:spChg>
      </pc:sldChg>
      <pc:sldChg chg="modSp add mod">
        <pc:chgData name="Matero, Lisa" userId="45e06980-0f1a-448e-a6ed-12db68e6cccb" providerId="ADAL" clId="{BC7E9CAE-A81A-4CFD-BBED-89D082D7BAB0}" dt="2024-11-04T20:20:47.400" v="4269" actId="14100"/>
        <pc:sldMkLst>
          <pc:docMk/>
          <pc:sldMk cId="3495815091" sldId="284"/>
        </pc:sldMkLst>
        <pc:spChg chg="mod">
          <ac:chgData name="Matero, Lisa" userId="45e06980-0f1a-448e-a6ed-12db68e6cccb" providerId="ADAL" clId="{BC7E9CAE-A81A-4CFD-BBED-89D082D7BAB0}" dt="2024-11-04T20:20:44.032" v="4268" actId="14100"/>
          <ac:spMkLst>
            <pc:docMk/>
            <pc:sldMk cId="3495815091" sldId="284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20:20:47.400" v="4269" actId="14100"/>
          <ac:spMkLst>
            <pc:docMk/>
            <pc:sldMk cId="3495815091" sldId="284"/>
            <ac:spMk id="7" creationId="{F086AA39-038E-636B-78BB-5262D0F36915}"/>
          </ac:spMkLst>
        </pc:spChg>
      </pc:sldChg>
      <pc:sldChg chg="modSp add mod">
        <pc:chgData name="Matero, Lisa" userId="45e06980-0f1a-448e-a6ed-12db68e6cccb" providerId="ADAL" clId="{BC7E9CAE-A81A-4CFD-BBED-89D082D7BAB0}" dt="2024-11-04T20:21:25.360" v="4274" actId="14100"/>
        <pc:sldMkLst>
          <pc:docMk/>
          <pc:sldMk cId="2861900208" sldId="285"/>
        </pc:sldMkLst>
        <pc:spChg chg="mod">
          <ac:chgData name="Matero, Lisa" userId="45e06980-0f1a-448e-a6ed-12db68e6cccb" providerId="ADAL" clId="{BC7E9CAE-A81A-4CFD-BBED-89D082D7BAB0}" dt="2024-11-04T20:21:16.641" v="4273" actId="14100"/>
          <ac:spMkLst>
            <pc:docMk/>
            <pc:sldMk cId="2861900208" sldId="285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20:21:25.360" v="4274" actId="14100"/>
          <ac:spMkLst>
            <pc:docMk/>
            <pc:sldMk cId="2861900208" sldId="285"/>
            <ac:spMk id="7" creationId="{F086AA39-038E-636B-78BB-5262D0F36915}"/>
          </ac:spMkLst>
        </pc:spChg>
      </pc:sldChg>
      <pc:sldChg chg="modSp add mod">
        <pc:chgData name="Matero, Lisa" userId="45e06980-0f1a-448e-a6ed-12db68e6cccb" providerId="ADAL" clId="{BC7E9CAE-A81A-4CFD-BBED-89D082D7BAB0}" dt="2024-11-04T20:21:49.184" v="4279" actId="14100"/>
        <pc:sldMkLst>
          <pc:docMk/>
          <pc:sldMk cId="2232927055" sldId="286"/>
        </pc:sldMkLst>
        <pc:spChg chg="mod">
          <ac:chgData name="Matero, Lisa" userId="45e06980-0f1a-448e-a6ed-12db68e6cccb" providerId="ADAL" clId="{BC7E9CAE-A81A-4CFD-BBED-89D082D7BAB0}" dt="2024-11-04T20:21:49.184" v="4279" actId="14100"/>
          <ac:spMkLst>
            <pc:docMk/>
            <pc:sldMk cId="2232927055" sldId="286"/>
            <ac:spMk id="2" creationId="{0AAEACB6-2171-5382-CBB2-25070FC756C3}"/>
          </ac:spMkLst>
        </pc:spChg>
        <pc:spChg chg="mod">
          <ac:chgData name="Matero, Lisa" userId="45e06980-0f1a-448e-a6ed-12db68e6cccb" providerId="ADAL" clId="{BC7E9CAE-A81A-4CFD-BBED-89D082D7BAB0}" dt="2024-11-04T20:21:44.400" v="4277" actId="14100"/>
          <ac:spMkLst>
            <pc:docMk/>
            <pc:sldMk cId="2232927055" sldId="286"/>
            <ac:spMk id="7" creationId="{F086AA39-038E-636B-78BB-5262D0F36915}"/>
          </ac:spMkLst>
        </pc:spChg>
      </pc:sldChg>
      <pc:sldChg chg="modSp new del mod">
        <pc:chgData name="Matero, Lisa" userId="45e06980-0f1a-448e-a6ed-12db68e6cccb" providerId="ADAL" clId="{BC7E9CAE-A81A-4CFD-BBED-89D082D7BAB0}" dt="2024-11-05T15:07:29.158" v="4320" actId="2696"/>
        <pc:sldMkLst>
          <pc:docMk/>
          <pc:sldMk cId="2317285240" sldId="287"/>
        </pc:sldMkLst>
        <pc:spChg chg="mod">
          <ac:chgData name="Matero, Lisa" userId="45e06980-0f1a-448e-a6ed-12db68e6cccb" providerId="ADAL" clId="{BC7E9CAE-A81A-4CFD-BBED-89D082D7BAB0}" dt="2024-11-05T15:06:50.455" v="4306" actId="1076"/>
          <ac:spMkLst>
            <pc:docMk/>
            <pc:sldMk cId="2317285240" sldId="287"/>
            <ac:spMk id="2" creationId="{250FC0BB-E370-44AD-0E04-3D173E32E043}"/>
          </ac:spMkLst>
        </pc:spChg>
      </pc:sldChg>
      <pc:sldChg chg="addSp modSp new mod setBg">
        <pc:chgData name="Matero, Lisa" userId="45e06980-0f1a-448e-a6ed-12db68e6cccb" providerId="ADAL" clId="{BC7E9CAE-A81A-4CFD-BBED-89D082D7BAB0}" dt="2024-11-08T15:45:43.858" v="6795" actId="20577"/>
        <pc:sldMkLst>
          <pc:docMk/>
          <pc:sldMk cId="2859221862" sldId="288"/>
        </pc:sldMkLst>
        <pc:spChg chg="mod">
          <ac:chgData name="Matero, Lisa" userId="45e06980-0f1a-448e-a6ed-12db68e6cccb" providerId="ADAL" clId="{BC7E9CAE-A81A-4CFD-BBED-89D082D7BAB0}" dt="2024-11-05T15:07:23.674" v="4319" actId="1076"/>
          <ac:spMkLst>
            <pc:docMk/>
            <pc:sldMk cId="2859221862" sldId="288"/>
            <ac:spMk id="2" creationId="{92FE4A66-24D6-7E1D-E3FF-F3EDE3E1F352}"/>
          </ac:spMkLst>
        </pc:spChg>
        <pc:spChg chg="mod">
          <ac:chgData name="Matero, Lisa" userId="45e06980-0f1a-448e-a6ed-12db68e6cccb" providerId="ADAL" clId="{BC7E9CAE-A81A-4CFD-BBED-89D082D7BAB0}" dt="2024-11-08T15:45:43.858" v="6795" actId="20577"/>
          <ac:spMkLst>
            <pc:docMk/>
            <pc:sldMk cId="2859221862" sldId="288"/>
            <ac:spMk id="3" creationId="{2A8C77B4-93B5-F611-5065-FF74DB3EA2B1}"/>
          </ac:spMkLst>
        </pc:spChg>
        <pc:spChg chg="add">
          <ac:chgData name="Matero, Lisa" userId="45e06980-0f1a-448e-a6ed-12db68e6cccb" providerId="ADAL" clId="{BC7E9CAE-A81A-4CFD-BBED-89D082D7BAB0}" dt="2024-11-05T15:07:06.604" v="4314" actId="26606"/>
          <ac:spMkLst>
            <pc:docMk/>
            <pc:sldMk cId="2859221862" sldId="288"/>
            <ac:spMk id="8" creationId="{45C5CC17-FF17-43CF-B073-D9051465D5CC}"/>
          </ac:spMkLst>
        </pc:spChg>
        <pc:spChg chg="add">
          <ac:chgData name="Matero, Lisa" userId="45e06980-0f1a-448e-a6ed-12db68e6cccb" providerId="ADAL" clId="{BC7E9CAE-A81A-4CFD-BBED-89D082D7BAB0}" dt="2024-11-05T15:07:06.604" v="4314" actId="26606"/>
          <ac:spMkLst>
            <pc:docMk/>
            <pc:sldMk cId="2859221862" sldId="288"/>
            <ac:spMk id="10" creationId="{1EBE2DDC-0D14-44E6-A1AB-2EEC09507435}"/>
          </ac:spMkLst>
        </pc:spChg>
        <pc:spChg chg="add">
          <ac:chgData name="Matero, Lisa" userId="45e06980-0f1a-448e-a6ed-12db68e6cccb" providerId="ADAL" clId="{BC7E9CAE-A81A-4CFD-BBED-89D082D7BAB0}" dt="2024-11-05T15:07:06.604" v="4314" actId="26606"/>
          <ac:spMkLst>
            <pc:docMk/>
            <pc:sldMk cId="2859221862" sldId="288"/>
            <ac:spMk id="12" creationId="{A8543D98-0AA2-43B4-B508-DC1DB7F3DC9A}"/>
          </ac:spMkLst>
        </pc:spChg>
        <pc:spChg chg="add">
          <ac:chgData name="Matero, Lisa" userId="45e06980-0f1a-448e-a6ed-12db68e6cccb" providerId="ADAL" clId="{BC7E9CAE-A81A-4CFD-BBED-89D082D7BAB0}" dt="2024-11-05T15:07:06.604" v="4314" actId="26606"/>
          <ac:spMkLst>
            <pc:docMk/>
            <pc:sldMk cId="2859221862" sldId="288"/>
            <ac:spMk id="14" creationId="{89723C1D-9A1A-465B-8164-483BF5426613}"/>
          </ac:spMkLst>
        </pc:spChg>
        <pc:spChg chg="add">
          <ac:chgData name="Matero, Lisa" userId="45e06980-0f1a-448e-a6ed-12db68e6cccb" providerId="ADAL" clId="{BC7E9CAE-A81A-4CFD-BBED-89D082D7BAB0}" dt="2024-11-05T15:07:06.604" v="4314" actId="26606"/>
          <ac:spMkLst>
            <pc:docMk/>
            <pc:sldMk cId="2859221862" sldId="288"/>
            <ac:spMk id="16" creationId="{A6680484-5F73-4078-85C2-415205B1A4C0}"/>
          </ac:spMkLst>
        </pc:spChg>
      </pc:sldChg>
      <pc:sldChg chg="addSp delSp modSp add mod setBg delDesignElem">
        <pc:chgData name="Matero, Lisa" userId="45e06980-0f1a-448e-a6ed-12db68e6cccb" providerId="ADAL" clId="{BC7E9CAE-A81A-4CFD-BBED-89D082D7BAB0}" dt="2024-11-05T15:09:28.849" v="4335" actId="1076"/>
        <pc:sldMkLst>
          <pc:docMk/>
          <pc:sldMk cId="1271977133" sldId="289"/>
        </pc:sldMkLst>
        <pc:spChg chg="mod">
          <ac:chgData name="Matero, Lisa" userId="45e06980-0f1a-448e-a6ed-12db68e6cccb" providerId="ADAL" clId="{BC7E9CAE-A81A-4CFD-BBED-89D082D7BAB0}" dt="2024-11-05T15:08:57.385" v="4331" actId="1076"/>
          <ac:spMkLst>
            <pc:docMk/>
            <pc:sldMk cId="1271977133" sldId="289"/>
            <ac:spMk id="2" creationId="{92FE4A66-24D6-7E1D-E3FF-F3EDE3E1F352}"/>
          </ac:spMkLst>
        </pc:spChg>
        <pc:spChg chg="del mod">
          <ac:chgData name="Matero, Lisa" userId="45e06980-0f1a-448e-a6ed-12db68e6cccb" providerId="ADAL" clId="{BC7E9CAE-A81A-4CFD-BBED-89D082D7BAB0}" dt="2024-11-05T15:08:42.981" v="4329" actId="478"/>
          <ac:spMkLst>
            <pc:docMk/>
            <pc:sldMk cId="1271977133" sldId="289"/>
            <ac:spMk id="3" creationId="{2A8C77B4-93B5-F611-5065-FF74DB3EA2B1}"/>
          </ac:spMkLst>
        </pc:spChg>
        <pc:spChg chg="add mod">
          <ac:chgData name="Matero, Lisa" userId="45e06980-0f1a-448e-a6ed-12db68e6cccb" providerId="ADAL" clId="{BC7E9CAE-A81A-4CFD-BBED-89D082D7BAB0}" dt="2024-11-05T15:09:28.849" v="4335" actId="1076"/>
          <ac:spMkLst>
            <pc:docMk/>
            <pc:sldMk cId="1271977133" sldId="289"/>
            <ac:spMk id="4" creationId="{67E4B58A-D067-C13C-F502-DF14618E5677}"/>
          </ac:spMkLst>
        </pc:spChg>
        <pc:spChg chg="add">
          <ac:chgData name="Matero, Lisa" userId="45e06980-0f1a-448e-a6ed-12db68e6cccb" providerId="ADAL" clId="{BC7E9CAE-A81A-4CFD-BBED-89D082D7BAB0}" dt="2024-11-05T15:08:05.125" v="4324" actId="26606"/>
          <ac:spMkLst>
            <pc:docMk/>
            <pc:sldMk cId="1271977133" sldId="289"/>
            <ac:spMk id="5" creationId="{45C5CC17-FF17-43CF-B073-D9051465D5CC}"/>
          </ac:spMkLst>
        </pc:spChg>
        <pc:spChg chg="add">
          <ac:chgData name="Matero, Lisa" userId="45e06980-0f1a-448e-a6ed-12db68e6cccb" providerId="ADAL" clId="{BC7E9CAE-A81A-4CFD-BBED-89D082D7BAB0}" dt="2024-11-05T15:08:05.125" v="4324" actId="26606"/>
          <ac:spMkLst>
            <pc:docMk/>
            <pc:sldMk cId="1271977133" sldId="289"/>
            <ac:spMk id="6" creationId="{1EBE2DDC-0D14-44E6-A1AB-2EEC09507435}"/>
          </ac:spMkLst>
        </pc:spChg>
        <pc:spChg chg="add">
          <ac:chgData name="Matero, Lisa" userId="45e06980-0f1a-448e-a6ed-12db68e6cccb" providerId="ADAL" clId="{BC7E9CAE-A81A-4CFD-BBED-89D082D7BAB0}" dt="2024-11-05T15:08:05.125" v="4324" actId="26606"/>
          <ac:spMkLst>
            <pc:docMk/>
            <pc:sldMk cId="1271977133" sldId="289"/>
            <ac:spMk id="7" creationId="{A8543D98-0AA2-43B4-B508-DC1DB7F3DC9A}"/>
          </ac:spMkLst>
        </pc:spChg>
        <pc:spChg chg="del">
          <ac:chgData name="Matero, Lisa" userId="45e06980-0f1a-448e-a6ed-12db68e6cccb" providerId="ADAL" clId="{BC7E9CAE-A81A-4CFD-BBED-89D082D7BAB0}" dt="2024-11-05T15:07:55.674" v="4323"/>
          <ac:spMkLst>
            <pc:docMk/>
            <pc:sldMk cId="1271977133" sldId="289"/>
            <ac:spMk id="8" creationId="{45C5CC17-FF17-43CF-B073-D9051465D5CC}"/>
          </ac:spMkLst>
        </pc:spChg>
        <pc:spChg chg="add">
          <ac:chgData name="Matero, Lisa" userId="45e06980-0f1a-448e-a6ed-12db68e6cccb" providerId="ADAL" clId="{BC7E9CAE-A81A-4CFD-BBED-89D082D7BAB0}" dt="2024-11-05T15:08:05.125" v="4324" actId="26606"/>
          <ac:spMkLst>
            <pc:docMk/>
            <pc:sldMk cId="1271977133" sldId="289"/>
            <ac:spMk id="9" creationId="{89723C1D-9A1A-465B-8164-483BF5426613}"/>
          </ac:spMkLst>
        </pc:spChg>
        <pc:spChg chg="del">
          <ac:chgData name="Matero, Lisa" userId="45e06980-0f1a-448e-a6ed-12db68e6cccb" providerId="ADAL" clId="{BC7E9CAE-A81A-4CFD-BBED-89D082D7BAB0}" dt="2024-11-05T15:07:55.674" v="4323"/>
          <ac:spMkLst>
            <pc:docMk/>
            <pc:sldMk cId="1271977133" sldId="289"/>
            <ac:spMk id="10" creationId="{1EBE2DDC-0D14-44E6-A1AB-2EEC09507435}"/>
          </ac:spMkLst>
        </pc:spChg>
        <pc:spChg chg="add">
          <ac:chgData name="Matero, Lisa" userId="45e06980-0f1a-448e-a6ed-12db68e6cccb" providerId="ADAL" clId="{BC7E9CAE-A81A-4CFD-BBED-89D082D7BAB0}" dt="2024-11-05T15:08:05.125" v="4324" actId="26606"/>
          <ac:spMkLst>
            <pc:docMk/>
            <pc:sldMk cId="1271977133" sldId="289"/>
            <ac:spMk id="11" creationId="{A6680484-5F73-4078-85C2-415205B1A4C0}"/>
          </ac:spMkLst>
        </pc:spChg>
        <pc:spChg chg="del">
          <ac:chgData name="Matero, Lisa" userId="45e06980-0f1a-448e-a6ed-12db68e6cccb" providerId="ADAL" clId="{BC7E9CAE-A81A-4CFD-BBED-89D082D7BAB0}" dt="2024-11-05T15:07:55.674" v="4323"/>
          <ac:spMkLst>
            <pc:docMk/>
            <pc:sldMk cId="1271977133" sldId="289"/>
            <ac:spMk id="12" creationId="{A8543D98-0AA2-43B4-B508-DC1DB7F3DC9A}"/>
          </ac:spMkLst>
        </pc:spChg>
        <pc:spChg chg="del">
          <ac:chgData name="Matero, Lisa" userId="45e06980-0f1a-448e-a6ed-12db68e6cccb" providerId="ADAL" clId="{BC7E9CAE-A81A-4CFD-BBED-89D082D7BAB0}" dt="2024-11-05T15:07:55.674" v="4323"/>
          <ac:spMkLst>
            <pc:docMk/>
            <pc:sldMk cId="1271977133" sldId="289"/>
            <ac:spMk id="14" creationId="{89723C1D-9A1A-465B-8164-483BF5426613}"/>
          </ac:spMkLst>
        </pc:spChg>
        <pc:spChg chg="add del mod">
          <ac:chgData name="Matero, Lisa" userId="45e06980-0f1a-448e-a6ed-12db68e6cccb" providerId="ADAL" clId="{BC7E9CAE-A81A-4CFD-BBED-89D082D7BAB0}" dt="2024-11-05T15:08:50.855" v="4330" actId="478"/>
          <ac:spMkLst>
            <pc:docMk/>
            <pc:sldMk cId="1271977133" sldId="289"/>
            <ac:spMk id="15" creationId="{E0EF020D-9DFC-50AA-C776-B6D942C95FC3}"/>
          </ac:spMkLst>
        </pc:spChg>
        <pc:spChg chg="del">
          <ac:chgData name="Matero, Lisa" userId="45e06980-0f1a-448e-a6ed-12db68e6cccb" providerId="ADAL" clId="{BC7E9CAE-A81A-4CFD-BBED-89D082D7BAB0}" dt="2024-11-05T15:07:55.674" v="4323"/>
          <ac:spMkLst>
            <pc:docMk/>
            <pc:sldMk cId="1271977133" sldId="289"/>
            <ac:spMk id="16" creationId="{A6680484-5F73-4078-85C2-415205B1A4C0}"/>
          </ac:spMkLst>
        </pc:spChg>
      </pc:sldChg>
      <pc:sldChg chg="modSp add del mod">
        <pc:chgData name="Matero, Lisa" userId="45e06980-0f1a-448e-a6ed-12db68e6cccb" providerId="ADAL" clId="{BC7E9CAE-A81A-4CFD-BBED-89D082D7BAB0}" dt="2024-11-05T15:26:38.660" v="4408" actId="2696"/>
        <pc:sldMkLst>
          <pc:docMk/>
          <pc:sldMk cId="736442378" sldId="290"/>
        </pc:sldMkLst>
        <pc:graphicFrameChg chg="mod">
          <ac:chgData name="Matero, Lisa" userId="45e06980-0f1a-448e-a6ed-12db68e6cccb" providerId="ADAL" clId="{BC7E9CAE-A81A-4CFD-BBED-89D082D7BAB0}" dt="2024-11-05T15:20:14.981" v="4380"/>
          <ac:graphicFrameMkLst>
            <pc:docMk/>
            <pc:sldMk cId="736442378" sldId="290"/>
            <ac:graphicFrameMk id="6" creationId="{9E3C9341-53FF-DFB0-2DAE-44ED33C244E1}"/>
          </ac:graphicFrameMkLst>
        </pc:graphicFrameChg>
      </pc:sldChg>
      <pc:sldChg chg="addSp modSp add mod">
        <pc:chgData name="Matero, Lisa" userId="45e06980-0f1a-448e-a6ed-12db68e6cccb" providerId="ADAL" clId="{BC7E9CAE-A81A-4CFD-BBED-89D082D7BAB0}" dt="2024-11-05T15:16:49.559" v="4364" actId="1076"/>
        <pc:sldMkLst>
          <pc:docMk/>
          <pc:sldMk cId="2600502289" sldId="291"/>
        </pc:sldMkLst>
        <pc:spChg chg="add mod">
          <ac:chgData name="Matero, Lisa" userId="45e06980-0f1a-448e-a6ed-12db68e6cccb" providerId="ADAL" clId="{BC7E9CAE-A81A-4CFD-BBED-89D082D7BAB0}" dt="2024-11-05T15:16:31.466" v="4360" actId="14100"/>
          <ac:spMkLst>
            <pc:docMk/>
            <pc:sldMk cId="2600502289" sldId="291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15:03.888" v="4353" actId="1076"/>
          <ac:spMkLst>
            <pc:docMk/>
            <pc:sldMk cId="2600502289" sldId="291"/>
            <ac:spMk id="4" creationId="{63B06D2A-71DB-0C4A-12CA-F93BF9690E64}"/>
          </ac:spMkLst>
        </pc:spChg>
        <pc:spChg chg="add mod">
          <ac:chgData name="Matero, Lisa" userId="45e06980-0f1a-448e-a6ed-12db68e6cccb" providerId="ADAL" clId="{BC7E9CAE-A81A-4CFD-BBED-89D082D7BAB0}" dt="2024-11-05T15:16:38.092" v="4362" actId="1076"/>
          <ac:spMkLst>
            <pc:docMk/>
            <pc:sldMk cId="2600502289" sldId="291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15:52.352" v="4357" actId="14100"/>
          <ac:spMkLst>
            <pc:docMk/>
            <pc:sldMk cId="2600502289" sldId="291"/>
            <ac:spMk id="7" creationId="{38A8FDA1-3A37-8136-CBCD-D33E2158D8C4}"/>
          </ac:spMkLst>
        </pc:spChg>
        <pc:spChg chg="add mod">
          <ac:chgData name="Matero, Lisa" userId="45e06980-0f1a-448e-a6ed-12db68e6cccb" providerId="ADAL" clId="{BC7E9CAE-A81A-4CFD-BBED-89D082D7BAB0}" dt="2024-11-05T15:16:49.559" v="4364" actId="1076"/>
          <ac:spMkLst>
            <pc:docMk/>
            <pc:sldMk cId="2600502289" sldId="291"/>
            <ac:spMk id="8" creationId="{7B17D13A-FC63-7DEB-D3E9-AFCFC2EDA60B}"/>
          </ac:spMkLst>
        </pc:spChg>
        <pc:graphicFrameChg chg="mod modGraphic">
          <ac:chgData name="Matero, Lisa" userId="45e06980-0f1a-448e-a6ed-12db68e6cccb" providerId="ADAL" clId="{BC7E9CAE-A81A-4CFD-BBED-89D082D7BAB0}" dt="2024-11-05T15:15:18.135" v="4355" actId="207"/>
          <ac:graphicFrameMkLst>
            <pc:docMk/>
            <pc:sldMk cId="2600502289" sldId="291"/>
            <ac:graphicFrameMk id="6" creationId="{9E3C9341-53FF-DFB0-2DAE-44ED33C244E1}"/>
          </ac:graphicFrameMkLst>
        </pc:graphicFrameChg>
      </pc:sldChg>
      <pc:sldChg chg="modSp add mod">
        <pc:chgData name="Matero, Lisa" userId="45e06980-0f1a-448e-a6ed-12db68e6cccb" providerId="ADAL" clId="{BC7E9CAE-A81A-4CFD-BBED-89D082D7BAB0}" dt="2024-11-05T15:17:56.087" v="4369" actId="1076"/>
        <pc:sldMkLst>
          <pc:docMk/>
          <pc:sldMk cId="2209661880" sldId="292"/>
        </pc:sldMkLst>
        <pc:spChg chg="mod">
          <ac:chgData name="Matero, Lisa" userId="45e06980-0f1a-448e-a6ed-12db68e6cccb" providerId="ADAL" clId="{BC7E9CAE-A81A-4CFD-BBED-89D082D7BAB0}" dt="2024-11-05T15:17:44.281" v="4367" actId="1076"/>
          <ac:spMkLst>
            <pc:docMk/>
            <pc:sldMk cId="2209661880" sldId="292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17:48.401" v="4368" actId="1076"/>
          <ac:spMkLst>
            <pc:docMk/>
            <pc:sldMk cId="2209661880" sldId="292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17:56.087" v="4369" actId="1076"/>
          <ac:spMkLst>
            <pc:docMk/>
            <pc:sldMk cId="2209661880" sldId="292"/>
            <ac:spMk id="7" creationId="{38A8FDA1-3A37-8136-CBCD-D33E2158D8C4}"/>
          </ac:spMkLst>
        </pc:spChg>
        <pc:spChg chg="mod">
          <ac:chgData name="Matero, Lisa" userId="45e06980-0f1a-448e-a6ed-12db68e6cccb" providerId="ADAL" clId="{BC7E9CAE-A81A-4CFD-BBED-89D082D7BAB0}" dt="2024-11-05T15:17:41.712" v="4366" actId="1076"/>
          <ac:spMkLst>
            <pc:docMk/>
            <pc:sldMk cId="2209661880" sldId="292"/>
            <ac:spMk id="8" creationId="{7B17D13A-FC63-7DEB-D3E9-AFCFC2EDA60B}"/>
          </ac:spMkLst>
        </pc:spChg>
      </pc:sldChg>
      <pc:sldChg chg="modSp add mod">
        <pc:chgData name="Matero, Lisa" userId="45e06980-0f1a-448e-a6ed-12db68e6cccb" providerId="ADAL" clId="{BC7E9CAE-A81A-4CFD-BBED-89D082D7BAB0}" dt="2024-11-05T15:19:28.051" v="4378" actId="14100"/>
        <pc:sldMkLst>
          <pc:docMk/>
          <pc:sldMk cId="2684226920" sldId="293"/>
        </pc:sldMkLst>
        <pc:spChg chg="mod">
          <ac:chgData name="Matero, Lisa" userId="45e06980-0f1a-448e-a6ed-12db68e6cccb" providerId="ADAL" clId="{BC7E9CAE-A81A-4CFD-BBED-89D082D7BAB0}" dt="2024-11-05T15:18:54.923" v="4374" actId="1076"/>
          <ac:spMkLst>
            <pc:docMk/>
            <pc:sldMk cId="2684226920" sldId="293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18:59.382" v="4375" actId="1076"/>
          <ac:spMkLst>
            <pc:docMk/>
            <pc:sldMk cId="2684226920" sldId="293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19:03.167" v="4376" actId="1076"/>
          <ac:spMkLst>
            <pc:docMk/>
            <pc:sldMk cId="2684226920" sldId="293"/>
            <ac:spMk id="7" creationId="{38A8FDA1-3A37-8136-CBCD-D33E2158D8C4}"/>
          </ac:spMkLst>
        </pc:spChg>
        <pc:spChg chg="mod">
          <ac:chgData name="Matero, Lisa" userId="45e06980-0f1a-448e-a6ed-12db68e6cccb" providerId="ADAL" clId="{BC7E9CAE-A81A-4CFD-BBED-89D082D7BAB0}" dt="2024-11-05T15:19:28.051" v="4378" actId="14100"/>
          <ac:spMkLst>
            <pc:docMk/>
            <pc:sldMk cId="2684226920" sldId="293"/>
            <ac:spMk id="8" creationId="{7B17D13A-FC63-7DEB-D3E9-AFCFC2EDA60B}"/>
          </ac:spMkLst>
        </pc:spChg>
        <pc:graphicFrameChg chg="mod">
          <ac:chgData name="Matero, Lisa" userId="45e06980-0f1a-448e-a6ed-12db68e6cccb" providerId="ADAL" clId="{BC7E9CAE-A81A-4CFD-BBED-89D082D7BAB0}" dt="2024-11-05T15:18:48.285" v="4373" actId="1076"/>
          <ac:graphicFrameMkLst>
            <pc:docMk/>
            <pc:sldMk cId="2684226920" sldId="293"/>
            <ac:graphicFrameMk id="6" creationId="{9E3C9341-53FF-DFB0-2DAE-44ED33C244E1}"/>
          </ac:graphicFrameMkLst>
        </pc:graphicFrameChg>
      </pc:sldChg>
      <pc:sldChg chg="modSp add mod">
        <pc:chgData name="Matero, Lisa" userId="45e06980-0f1a-448e-a6ed-12db68e6cccb" providerId="ADAL" clId="{BC7E9CAE-A81A-4CFD-BBED-89D082D7BAB0}" dt="2024-11-05T15:23:51.842" v="4393" actId="14100"/>
        <pc:sldMkLst>
          <pc:docMk/>
          <pc:sldMk cId="1457150279" sldId="294"/>
        </pc:sldMkLst>
        <pc:spChg chg="mod">
          <ac:chgData name="Matero, Lisa" userId="45e06980-0f1a-448e-a6ed-12db68e6cccb" providerId="ADAL" clId="{BC7E9CAE-A81A-4CFD-BBED-89D082D7BAB0}" dt="2024-11-05T15:23:36.464" v="4389" actId="1076"/>
          <ac:spMkLst>
            <pc:docMk/>
            <pc:sldMk cId="1457150279" sldId="294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23:40.435" v="4390" actId="1076"/>
          <ac:spMkLst>
            <pc:docMk/>
            <pc:sldMk cId="1457150279" sldId="294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23:44.018" v="4391" actId="1076"/>
          <ac:spMkLst>
            <pc:docMk/>
            <pc:sldMk cId="1457150279" sldId="294"/>
            <ac:spMk id="7" creationId="{38A8FDA1-3A37-8136-CBCD-D33E2158D8C4}"/>
          </ac:spMkLst>
        </pc:spChg>
        <pc:spChg chg="mod">
          <ac:chgData name="Matero, Lisa" userId="45e06980-0f1a-448e-a6ed-12db68e6cccb" providerId="ADAL" clId="{BC7E9CAE-A81A-4CFD-BBED-89D082D7BAB0}" dt="2024-11-05T15:23:51.842" v="4393" actId="14100"/>
          <ac:spMkLst>
            <pc:docMk/>
            <pc:sldMk cId="1457150279" sldId="294"/>
            <ac:spMk id="8" creationId="{7B17D13A-FC63-7DEB-D3E9-AFCFC2EDA60B}"/>
          </ac:spMkLst>
        </pc:spChg>
        <pc:graphicFrameChg chg="mod modGraphic">
          <ac:chgData name="Matero, Lisa" userId="45e06980-0f1a-448e-a6ed-12db68e6cccb" providerId="ADAL" clId="{BC7E9CAE-A81A-4CFD-BBED-89D082D7BAB0}" dt="2024-11-05T15:22:22.799" v="4388" actId="207"/>
          <ac:graphicFrameMkLst>
            <pc:docMk/>
            <pc:sldMk cId="1457150279" sldId="294"/>
            <ac:graphicFrameMk id="6" creationId="{9E3C9341-53FF-DFB0-2DAE-44ED33C244E1}"/>
          </ac:graphicFrameMkLst>
        </pc:graphicFrameChg>
      </pc:sldChg>
      <pc:sldChg chg="modSp add mod">
        <pc:chgData name="Matero, Lisa" userId="45e06980-0f1a-448e-a6ed-12db68e6cccb" providerId="ADAL" clId="{BC7E9CAE-A81A-4CFD-BBED-89D082D7BAB0}" dt="2024-11-05T15:24:50.071" v="4400" actId="1076"/>
        <pc:sldMkLst>
          <pc:docMk/>
          <pc:sldMk cId="1194319877" sldId="295"/>
        </pc:sldMkLst>
        <pc:spChg chg="mod">
          <ac:chgData name="Matero, Lisa" userId="45e06980-0f1a-448e-a6ed-12db68e6cccb" providerId="ADAL" clId="{BC7E9CAE-A81A-4CFD-BBED-89D082D7BAB0}" dt="2024-11-05T15:24:35.720" v="4396" actId="1076"/>
          <ac:spMkLst>
            <pc:docMk/>
            <pc:sldMk cId="1194319877" sldId="295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24:46.772" v="4399" actId="14100"/>
          <ac:spMkLst>
            <pc:docMk/>
            <pc:sldMk cId="1194319877" sldId="295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24:50.071" v="4400" actId="1076"/>
          <ac:spMkLst>
            <pc:docMk/>
            <pc:sldMk cId="1194319877" sldId="295"/>
            <ac:spMk id="7" creationId="{38A8FDA1-3A37-8136-CBCD-D33E2158D8C4}"/>
          </ac:spMkLst>
        </pc:spChg>
        <pc:spChg chg="mod">
          <ac:chgData name="Matero, Lisa" userId="45e06980-0f1a-448e-a6ed-12db68e6cccb" providerId="ADAL" clId="{BC7E9CAE-A81A-4CFD-BBED-89D082D7BAB0}" dt="2024-11-05T15:24:31.146" v="4395" actId="1076"/>
          <ac:spMkLst>
            <pc:docMk/>
            <pc:sldMk cId="1194319877" sldId="295"/>
            <ac:spMk id="8" creationId="{7B17D13A-FC63-7DEB-D3E9-AFCFC2EDA60B}"/>
          </ac:spMkLst>
        </pc:spChg>
      </pc:sldChg>
      <pc:sldChg chg="modSp add mod">
        <pc:chgData name="Matero, Lisa" userId="45e06980-0f1a-448e-a6ed-12db68e6cccb" providerId="ADAL" clId="{BC7E9CAE-A81A-4CFD-BBED-89D082D7BAB0}" dt="2024-11-05T15:26:12.065" v="4407" actId="1076"/>
        <pc:sldMkLst>
          <pc:docMk/>
          <pc:sldMk cId="4270474964" sldId="296"/>
        </pc:sldMkLst>
        <pc:spChg chg="mod">
          <ac:chgData name="Matero, Lisa" userId="45e06980-0f1a-448e-a6ed-12db68e6cccb" providerId="ADAL" clId="{BC7E9CAE-A81A-4CFD-BBED-89D082D7BAB0}" dt="2024-11-05T15:25:18.809" v="4404" actId="14100"/>
          <ac:spMkLst>
            <pc:docMk/>
            <pc:sldMk cId="4270474964" sldId="296"/>
            <ac:spMk id="3" creationId="{92AD149C-0E36-36F2-BE79-7F3E05FDD459}"/>
          </ac:spMkLst>
        </pc:spChg>
        <pc:spChg chg="mod">
          <ac:chgData name="Matero, Lisa" userId="45e06980-0f1a-448e-a6ed-12db68e6cccb" providerId="ADAL" clId="{BC7E9CAE-A81A-4CFD-BBED-89D082D7BAB0}" dt="2024-11-05T15:26:12.065" v="4407" actId="1076"/>
          <ac:spMkLst>
            <pc:docMk/>
            <pc:sldMk cId="4270474964" sldId="296"/>
            <ac:spMk id="5" creationId="{89E81A9A-1435-4E4E-FC7F-B7E380FF58BD}"/>
          </ac:spMkLst>
        </pc:spChg>
        <pc:spChg chg="mod">
          <ac:chgData name="Matero, Lisa" userId="45e06980-0f1a-448e-a6ed-12db68e6cccb" providerId="ADAL" clId="{BC7E9CAE-A81A-4CFD-BBED-89D082D7BAB0}" dt="2024-11-05T15:25:59.974" v="4406" actId="1076"/>
          <ac:spMkLst>
            <pc:docMk/>
            <pc:sldMk cId="4270474964" sldId="296"/>
            <ac:spMk id="7" creationId="{38A8FDA1-3A37-8136-CBCD-D33E2158D8C4}"/>
          </ac:spMkLst>
        </pc:spChg>
        <pc:spChg chg="mod">
          <ac:chgData name="Matero, Lisa" userId="45e06980-0f1a-448e-a6ed-12db68e6cccb" providerId="ADAL" clId="{BC7E9CAE-A81A-4CFD-BBED-89D082D7BAB0}" dt="2024-11-05T15:25:34.561" v="4405" actId="1076"/>
          <ac:spMkLst>
            <pc:docMk/>
            <pc:sldMk cId="4270474964" sldId="296"/>
            <ac:spMk id="8" creationId="{7B17D13A-FC63-7DEB-D3E9-AFCFC2EDA60B}"/>
          </ac:spMkLst>
        </pc:spChg>
      </pc:sldChg>
      <pc:sldChg chg="addSp delSp modSp new mod setBg">
        <pc:chgData name="Matero, Lisa" userId="45e06980-0f1a-448e-a6ed-12db68e6cccb" providerId="ADAL" clId="{BC7E9CAE-A81A-4CFD-BBED-89D082D7BAB0}" dt="2024-11-05T18:46:34.882" v="4914" actId="20577"/>
        <pc:sldMkLst>
          <pc:docMk/>
          <pc:sldMk cId="2617046003" sldId="297"/>
        </pc:sldMkLst>
        <pc:spChg chg="mod">
          <ac:chgData name="Matero, Lisa" userId="45e06980-0f1a-448e-a6ed-12db68e6cccb" providerId="ADAL" clId="{BC7E9CAE-A81A-4CFD-BBED-89D082D7BAB0}" dt="2024-11-05T18:46:17.827" v="4908" actId="1076"/>
          <ac:spMkLst>
            <pc:docMk/>
            <pc:sldMk cId="2617046003" sldId="297"/>
            <ac:spMk id="2" creationId="{A8395746-B985-B0AD-C7D1-198035FE2C76}"/>
          </ac:spMkLst>
        </pc:spChg>
        <pc:spChg chg="del mo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3" creationId="{9A912B1E-766F-A8BD-696D-63D7349F1B26}"/>
          </ac:spMkLst>
        </pc:spChg>
        <pc:spChg chg="ad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9" creationId="{040BF4A1-714C-419E-A19F-578DE93BE02F}"/>
          </ac:spMkLst>
        </pc:spChg>
        <pc:spChg chg="ad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11" creationId="{2F91A9BD-D57F-4941-931F-40597AB37017}"/>
          </ac:spMkLst>
        </pc:spChg>
        <pc:spChg chg="ad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13" creationId="{C54DB264-9467-4730-B9E9-C9A97DD66920}"/>
          </ac:spMkLst>
        </pc:spChg>
        <pc:spChg chg="ad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15" creationId="{BB097F88-2120-47B4-B891-5B28F66BBD4A}"/>
          </ac:spMkLst>
        </pc:spChg>
        <pc:spChg chg="add">
          <ac:chgData name="Matero, Lisa" userId="45e06980-0f1a-448e-a6ed-12db68e6cccb" providerId="ADAL" clId="{BC7E9CAE-A81A-4CFD-BBED-89D082D7BAB0}" dt="2024-11-05T18:46:02.512" v="4887" actId="26606"/>
          <ac:spMkLst>
            <pc:docMk/>
            <pc:sldMk cId="2617046003" sldId="297"/>
            <ac:spMk id="17" creationId="{BF9338F5-05AB-4DC5-BD1C-1A9F26C38A7A}"/>
          </ac:spMkLst>
        </pc:spChg>
        <pc:graphicFrameChg chg="add mod">
          <ac:chgData name="Matero, Lisa" userId="45e06980-0f1a-448e-a6ed-12db68e6cccb" providerId="ADAL" clId="{BC7E9CAE-A81A-4CFD-BBED-89D082D7BAB0}" dt="2024-11-05T18:46:34.882" v="4914" actId="20577"/>
          <ac:graphicFrameMkLst>
            <pc:docMk/>
            <pc:sldMk cId="2617046003" sldId="297"/>
            <ac:graphicFrameMk id="5" creationId="{32B95528-B264-3929-D790-213F7B7F0D2E}"/>
          </ac:graphicFrameMkLst>
        </pc:graphicFrameChg>
      </pc:sldChg>
      <pc:sldChg chg="addSp delSp modSp new mod setBg">
        <pc:chgData name="Matero, Lisa" userId="45e06980-0f1a-448e-a6ed-12db68e6cccb" providerId="ADAL" clId="{BC7E9CAE-A81A-4CFD-BBED-89D082D7BAB0}" dt="2024-11-05T19:00:15.177" v="5267" actId="12100"/>
        <pc:sldMkLst>
          <pc:docMk/>
          <pc:sldMk cId="4278804289" sldId="298"/>
        </pc:sldMkLst>
        <pc:spChg chg="mo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2" creationId="{CA689362-90D1-864B-F4D0-8343BF7CF1D9}"/>
          </ac:spMkLst>
        </pc:spChg>
        <pc:spChg chg="del mo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3" creationId="{8F8D1016-4230-B0C3-7CF7-012938570895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9" creationId="{E383CC5D-71E8-4CB2-8E4A-F1E4FF6DC9D6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11" creationId="{E2DA5AC1-43C5-4243-9028-07DBB80D0C95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13" creationId="{8A4EDA1C-27A1-4C83-ACE4-6675EC9245B1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15" creationId="{1C2185E4-B584-4B9D-9440-DEA0FB9D94DF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17" creationId="{FF33EC8A-EE0A-4395-97E2-DAD467CF734C}"/>
          </ac:spMkLst>
        </pc:spChg>
        <pc:spChg chg="add">
          <ac:chgData name="Matero, Lisa" userId="45e06980-0f1a-448e-a6ed-12db68e6cccb" providerId="ADAL" clId="{BC7E9CAE-A81A-4CFD-BBED-89D082D7BAB0}" dt="2024-11-05T18:59:44.011" v="5266" actId="26606"/>
          <ac:spMkLst>
            <pc:docMk/>
            <pc:sldMk cId="4278804289" sldId="298"/>
            <ac:spMk id="19" creationId="{FF85DA95-16A4-404E-9BFF-27F8E4FC78AA}"/>
          </ac:spMkLst>
        </pc:spChg>
        <pc:graphicFrameChg chg="add mod">
          <ac:chgData name="Matero, Lisa" userId="45e06980-0f1a-448e-a6ed-12db68e6cccb" providerId="ADAL" clId="{BC7E9CAE-A81A-4CFD-BBED-89D082D7BAB0}" dt="2024-11-05T19:00:15.177" v="5267" actId="12100"/>
          <ac:graphicFrameMkLst>
            <pc:docMk/>
            <pc:sldMk cId="4278804289" sldId="298"/>
            <ac:graphicFrameMk id="5" creationId="{FF45730E-0EBA-8E49-C0E4-15DFB18F1D1C}"/>
          </ac:graphicFrameMkLst>
        </pc:graphicFrameChg>
      </pc:sldChg>
      <pc:sldChg chg="addSp delSp modSp new mod">
        <pc:chgData name="Matero, Lisa" userId="45e06980-0f1a-448e-a6ed-12db68e6cccb" providerId="ADAL" clId="{BC7E9CAE-A81A-4CFD-BBED-89D082D7BAB0}" dt="2024-11-08T14:44:13.310" v="6791" actId="1076"/>
        <pc:sldMkLst>
          <pc:docMk/>
          <pc:sldMk cId="1642822395" sldId="299"/>
        </pc:sldMkLst>
        <pc:spChg chg="mod">
          <ac:chgData name="Matero, Lisa" userId="45e06980-0f1a-448e-a6ed-12db68e6cccb" providerId="ADAL" clId="{BC7E9CAE-A81A-4CFD-BBED-89D082D7BAB0}" dt="2024-11-08T14:44:13.310" v="6791" actId="1076"/>
          <ac:spMkLst>
            <pc:docMk/>
            <pc:sldMk cId="1642822395" sldId="299"/>
            <ac:spMk id="2" creationId="{09DDFB93-5E00-6637-4F4D-AD23D2B0CCDB}"/>
          </ac:spMkLst>
        </pc:spChg>
        <pc:spChg chg="del mod">
          <ac:chgData name="Matero, Lisa" userId="45e06980-0f1a-448e-a6ed-12db68e6cccb" providerId="ADAL" clId="{BC7E9CAE-A81A-4CFD-BBED-89D082D7BAB0}" dt="2024-11-05T19:17:26.231" v="5703" actId="26606"/>
          <ac:spMkLst>
            <pc:docMk/>
            <pc:sldMk cId="1642822395" sldId="299"/>
            <ac:spMk id="3" creationId="{CAB10F9C-AFAC-C9E6-8370-61189E6B8503}"/>
          </ac:spMkLst>
        </pc:spChg>
        <pc:graphicFrameChg chg="add mod">
          <ac:chgData name="Matero, Lisa" userId="45e06980-0f1a-448e-a6ed-12db68e6cccb" providerId="ADAL" clId="{BC7E9CAE-A81A-4CFD-BBED-89D082D7BAB0}" dt="2024-11-08T14:44:09.118" v="6790" actId="1076"/>
          <ac:graphicFrameMkLst>
            <pc:docMk/>
            <pc:sldMk cId="1642822395" sldId="299"/>
            <ac:graphicFrameMk id="5" creationId="{2650CC0E-25AB-75B8-3C7B-54DBD6FD3E6F}"/>
          </ac:graphicFrameMkLst>
        </pc:graphicFrameChg>
      </pc:sldChg>
      <pc:sldChg chg="addSp delSp modSp new mod setBg">
        <pc:chgData name="Matero, Lisa" userId="45e06980-0f1a-448e-a6ed-12db68e6cccb" providerId="ADAL" clId="{BC7E9CAE-A81A-4CFD-BBED-89D082D7BAB0}" dt="2024-11-05T19:21:04.500" v="5722"/>
        <pc:sldMkLst>
          <pc:docMk/>
          <pc:sldMk cId="1852369699" sldId="300"/>
        </pc:sldMkLst>
        <pc:spChg chg="mo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2" creationId="{54853F8A-4CAC-A8C6-7AC3-864087C449AF}"/>
          </ac:spMkLst>
        </pc:spChg>
        <pc:spChg chg="add del mod">
          <ac:chgData name="Matero, Lisa" userId="45e06980-0f1a-448e-a6ed-12db68e6cccb" providerId="ADAL" clId="{BC7E9CAE-A81A-4CFD-BBED-89D082D7BAB0}" dt="2024-11-05T19:18:13.310" v="5705" actId="26606"/>
          <ac:spMkLst>
            <pc:docMk/>
            <pc:sldMk cId="1852369699" sldId="300"/>
            <ac:spMk id="3" creationId="{C01DAB63-8E87-DEFB-9B48-FCCB173E122A}"/>
          </ac:spMkLst>
        </pc:spChg>
        <pc:spChg chg="add mod">
          <ac:chgData name="Matero, Lisa" userId="45e06980-0f1a-448e-a6ed-12db68e6cccb" providerId="ADAL" clId="{BC7E9CAE-A81A-4CFD-BBED-89D082D7BAB0}" dt="2024-11-05T19:15:53.359" v="5569"/>
          <ac:spMkLst>
            <pc:docMk/>
            <pc:sldMk cId="1852369699" sldId="300"/>
            <ac:spMk id="4" creationId="{8DB87A70-1EE4-E2B1-9D30-CD0410CB74B5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10" creationId="{E383CC5D-71E8-4CB2-8E4A-F1E4FF6DC9D6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12" creationId="{E2DA5AC1-43C5-4243-9028-07DBB80D0C95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14" creationId="{8A4EDA1C-27A1-4C83-ACE4-6675EC9245B1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16" creationId="{1C2185E4-B584-4B9D-9440-DEA0FB9D94DF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18" creationId="{FF33EC8A-EE0A-4395-97E2-DAD467CF734C}"/>
          </ac:spMkLst>
        </pc:spChg>
        <pc:spChg chg="add">
          <ac:chgData name="Matero, Lisa" userId="45e06980-0f1a-448e-a6ed-12db68e6cccb" providerId="ADAL" clId="{BC7E9CAE-A81A-4CFD-BBED-89D082D7BAB0}" dt="2024-11-05T19:20:29.955" v="5714" actId="26606"/>
          <ac:spMkLst>
            <pc:docMk/>
            <pc:sldMk cId="1852369699" sldId="300"/>
            <ac:spMk id="20" creationId="{FF85DA95-16A4-404E-9BFF-27F8E4FC78AA}"/>
          </ac:spMkLst>
        </pc:spChg>
        <pc:graphicFrameChg chg="add mod modGraphic">
          <ac:chgData name="Matero, Lisa" userId="45e06980-0f1a-448e-a6ed-12db68e6cccb" providerId="ADAL" clId="{BC7E9CAE-A81A-4CFD-BBED-89D082D7BAB0}" dt="2024-11-05T19:21:04.500" v="5722"/>
          <ac:graphicFrameMkLst>
            <pc:docMk/>
            <pc:sldMk cId="1852369699" sldId="300"/>
            <ac:graphicFrameMk id="5" creationId="{D4A51354-AFFC-5E57-8A39-AA8C09CC82C8}"/>
          </ac:graphicFrameMkLst>
        </pc:graphicFrameChg>
      </pc:sldChg>
      <pc:sldChg chg="addSp delSp modSp new mod setBg">
        <pc:chgData name="Matero, Lisa" userId="45e06980-0f1a-448e-a6ed-12db68e6cccb" providerId="ADAL" clId="{BC7E9CAE-A81A-4CFD-BBED-89D082D7BAB0}" dt="2024-11-05T19:29:13.051" v="5875" actId="26606"/>
        <pc:sldMkLst>
          <pc:docMk/>
          <pc:sldMk cId="1154969684" sldId="301"/>
        </pc:sldMkLst>
        <pc:spChg chg="mo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2" creationId="{99FD54D6-B49E-0C87-E043-DF78BA28BBDC}"/>
          </ac:spMkLst>
        </pc:spChg>
        <pc:spChg chg="del mo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3" creationId="{8FE8ECEA-EDA2-AC0F-F34A-3977205AA786}"/>
          </ac:spMkLst>
        </pc:spChg>
        <pc:spChg chg="ad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9" creationId="{040BF4A1-714C-419E-A19F-578DE93BE02F}"/>
          </ac:spMkLst>
        </pc:spChg>
        <pc:spChg chg="ad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11" creationId="{2F91A9BD-D57F-4941-931F-40597AB37017}"/>
          </ac:spMkLst>
        </pc:spChg>
        <pc:spChg chg="ad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13" creationId="{C54DB264-9467-4730-B9E9-C9A97DD66920}"/>
          </ac:spMkLst>
        </pc:spChg>
        <pc:spChg chg="ad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15" creationId="{BB097F88-2120-47B4-B891-5B28F66BBD4A}"/>
          </ac:spMkLst>
        </pc:spChg>
        <pc:spChg chg="add">
          <ac:chgData name="Matero, Lisa" userId="45e06980-0f1a-448e-a6ed-12db68e6cccb" providerId="ADAL" clId="{BC7E9CAE-A81A-4CFD-BBED-89D082D7BAB0}" dt="2024-11-05T19:29:13.051" v="5875" actId="26606"/>
          <ac:spMkLst>
            <pc:docMk/>
            <pc:sldMk cId="1154969684" sldId="301"/>
            <ac:spMk id="17" creationId="{BF9338F5-05AB-4DC5-BD1C-1A9F26C38A7A}"/>
          </ac:spMkLst>
        </pc:spChg>
        <pc:graphicFrameChg chg="add">
          <ac:chgData name="Matero, Lisa" userId="45e06980-0f1a-448e-a6ed-12db68e6cccb" providerId="ADAL" clId="{BC7E9CAE-A81A-4CFD-BBED-89D082D7BAB0}" dt="2024-11-05T19:29:13.051" v="5875" actId="26606"/>
          <ac:graphicFrameMkLst>
            <pc:docMk/>
            <pc:sldMk cId="1154969684" sldId="301"/>
            <ac:graphicFrameMk id="5" creationId="{8D755A62-0B05-5F84-FDF5-79349A4C99B7}"/>
          </ac:graphicFrameMkLst>
        </pc:graphicFrameChg>
      </pc:sldChg>
      <pc:sldChg chg="addSp delSp modSp new del mod">
        <pc:chgData name="Matero, Lisa" userId="45e06980-0f1a-448e-a6ed-12db68e6cccb" providerId="ADAL" clId="{BC7E9CAE-A81A-4CFD-BBED-89D082D7BAB0}" dt="2024-11-08T14:43:44.807" v="6787" actId="2696"/>
        <pc:sldMkLst>
          <pc:docMk/>
          <pc:sldMk cId="1176044522" sldId="302"/>
        </pc:sldMkLst>
        <pc:spChg chg="mod">
          <ac:chgData name="Matero, Lisa" userId="45e06980-0f1a-448e-a6ed-12db68e6cccb" providerId="ADAL" clId="{BC7E9CAE-A81A-4CFD-BBED-89D082D7BAB0}" dt="2024-11-05T19:22:59.645" v="5752" actId="1076"/>
          <ac:spMkLst>
            <pc:docMk/>
            <pc:sldMk cId="1176044522" sldId="302"/>
            <ac:spMk id="2" creationId="{7CBDAC39-518B-63EB-ADCC-9B5FF32A0285}"/>
          </ac:spMkLst>
        </pc:spChg>
        <pc:spChg chg="del">
          <ac:chgData name="Matero, Lisa" userId="45e06980-0f1a-448e-a6ed-12db68e6cccb" providerId="ADAL" clId="{BC7E9CAE-A81A-4CFD-BBED-89D082D7BAB0}" dt="2024-11-05T19:22:32.168" v="5724" actId="22"/>
          <ac:spMkLst>
            <pc:docMk/>
            <pc:sldMk cId="1176044522" sldId="302"/>
            <ac:spMk id="3" creationId="{16584413-984C-2C01-3391-5E2423F152E9}"/>
          </ac:spMkLst>
        </pc:spChg>
        <pc:picChg chg="add mod ord">
          <ac:chgData name="Matero, Lisa" userId="45e06980-0f1a-448e-a6ed-12db68e6cccb" providerId="ADAL" clId="{BC7E9CAE-A81A-4CFD-BBED-89D082D7BAB0}" dt="2024-11-05T19:23:05.116" v="5754" actId="1076"/>
          <ac:picMkLst>
            <pc:docMk/>
            <pc:sldMk cId="1176044522" sldId="302"/>
            <ac:picMk id="5" creationId="{77AEA2B4-7F8A-3CF8-36A0-333CCB3CC9E5}"/>
          </ac:picMkLst>
        </pc:picChg>
      </pc:sldChg>
      <pc:sldChg chg="addSp modSp new mod">
        <pc:chgData name="Matero, Lisa" userId="45e06980-0f1a-448e-a6ed-12db68e6cccb" providerId="ADAL" clId="{BC7E9CAE-A81A-4CFD-BBED-89D082D7BAB0}" dt="2024-11-05T19:33:31.104" v="6108" actId="1076"/>
        <pc:sldMkLst>
          <pc:docMk/>
          <pc:sldMk cId="429102300" sldId="303"/>
        </pc:sldMkLst>
        <pc:spChg chg="mod">
          <ac:chgData name="Matero, Lisa" userId="45e06980-0f1a-448e-a6ed-12db68e6cccb" providerId="ADAL" clId="{BC7E9CAE-A81A-4CFD-BBED-89D082D7BAB0}" dt="2024-11-05T19:29:59.108" v="5898" actId="1076"/>
          <ac:spMkLst>
            <pc:docMk/>
            <pc:sldMk cId="429102300" sldId="303"/>
            <ac:spMk id="2" creationId="{12C0CC9C-68FA-1F8D-6741-8DD8C8F7ED5E}"/>
          </ac:spMkLst>
        </pc:spChg>
        <pc:spChg chg="mod">
          <ac:chgData name="Matero, Lisa" userId="45e06980-0f1a-448e-a6ed-12db68e6cccb" providerId="ADAL" clId="{BC7E9CAE-A81A-4CFD-BBED-89D082D7BAB0}" dt="2024-11-05T19:33:25.067" v="6107" actId="1076"/>
          <ac:spMkLst>
            <pc:docMk/>
            <pc:sldMk cId="429102300" sldId="303"/>
            <ac:spMk id="3" creationId="{02C6437F-88D6-6443-07D8-B9D28D823671}"/>
          </ac:spMkLst>
        </pc:spChg>
        <pc:spChg chg="add mod">
          <ac:chgData name="Matero, Lisa" userId="45e06980-0f1a-448e-a6ed-12db68e6cccb" providerId="ADAL" clId="{BC7E9CAE-A81A-4CFD-BBED-89D082D7BAB0}" dt="2024-11-05T19:33:31.104" v="6108" actId="1076"/>
          <ac:spMkLst>
            <pc:docMk/>
            <pc:sldMk cId="429102300" sldId="303"/>
            <ac:spMk id="4" creationId="{D8B81E20-86E8-62E7-24AE-BBCA5C34EC5E}"/>
          </ac:spMkLst>
        </pc:spChg>
      </pc:sldChg>
      <pc:sldChg chg="addSp delSp modSp new mod setBg">
        <pc:chgData name="Matero, Lisa" userId="45e06980-0f1a-448e-a6ed-12db68e6cccb" providerId="ADAL" clId="{BC7E9CAE-A81A-4CFD-BBED-89D082D7BAB0}" dt="2024-11-08T14:43:19.625" v="6786" actId="20577"/>
        <pc:sldMkLst>
          <pc:docMk/>
          <pc:sldMk cId="2953984904" sldId="304"/>
        </pc:sldMkLst>
        <pc:spChg chg="mod">
          <ac:chgData name="Matero, Lisa" userId="45e06980-0f1a-448e-a6ed-12db68e6cccb" providerId="ADAL" clId="{BC7E9CAE-A81A-4CFD-BBED-89D082D7BAB0}" dt="2024-11-08T14:22:18.766" v="6310" actId="20577"/>
          <ac:spMkLst>
            <pc:docMk/>
            <pc:sldMk cId="2953984904" sldId="304"/>
            <ac:spMk id="2" creationId="{39B599DC-C449-1CA8-1509-841D2E3A5081}"/>
          </ac:spMkLst>
        </pc:spChg>
        <pc:spChg chg="add del mo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3" creationId="{EA1166DA-A49B-1CE1-8DB8-897678C72B00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6" creationId="{E383CC5D-71E8-4CB2-8E4A-F1E4FF6DC9D6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7" creationId="{E2DA5AC1-43C5-4243-9028-07DBB80D0C95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8" creationId="{8A4EDA1C-27A1-4C83-ACE4-6675EC9245B1}"/>
          </ac:spMkLst>
        </pc:spChg>
        <pc:spChg chg="add del">
          <ac:chgData name="Matero, Lisa" userId="45e06980-0f1a-448e-a6ed-12db68e6cccb" providerId="ADAL" clId="{BC7E9CAE-A81A-4CFD-BBED-89D082D7BAB0}" dt="2024-11-08T14:21:30.004" v="6291" actId="26606"/>
          <ac:spMkLst>
            <pc:docMk/>
            <pc:sldMk cId="2953984904" sldId="304"/>
            <ac:spMk id="9" creationId="{040BF4A1-714C-419E-A19F-578DE93BE02F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10" creationId="{1C2185E4-B584-4B9D-9440-DEA0FB9D94DF}"/>
          </ac:spMkLst>
        </pc:spChg>
        <pc:spChg chg="add del">
          <ac:chgData name="Matero, Lisa" userId="45e06980-0f1a-448e-a6ed-12db68e6cccb" providerId="ADAL" clId="{BC7E9CAE-A81A-4CFD-BBED-89D082D7BAB0}" dt="2024-11-08T14:21:30.004" v="6291" actId="26606"/>
          <ac:spMkLst>
            <pc:docMk/>
            <pc:sldMk cId="2953984904" sldId="304"/>
            <ac:spMk id="11" creationId="{2F91A9BD-D57F-4941-931F-40597AB37017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12" creationId="{FF33EC8A-EE0A-4395-97E2-DAD467CF734C}"/>
          </ac:spMkLst>
        </pc:spChg>
        <pc:spChg chg="add del">
          <ac:chgData name="Matero, Lisa" userId="45e06980-0f1a-448e-a6ed-12db68e6cccb" providerId="ADAL" clId="{BC7E9CAE-A81A-4CFD-BBED-89D082D7BAB0}" dt="2024-11-08T14:21:30.004" v="6291" actId="26606"/>
          <ac:spMkLst>
            <pc:docMk/>
            <pc:sldMk cId="2953984904" sldId="304"/>
            <ac:spMk id="13" creationId="{C54DB264-9467-4730-B9E9-C9A97DD66920}"/>
          </ac:spMkLst>
        </pc:spChg>
        <pc:spChg chg="add del">
          <ac:chgData name="Matero, Lisa" userId="45e06980-0f1a-448e-a6ed-12db68e6cccb" providerId="ADAL" clId="{BC7E9CAE-A81A-4CFD-BBED-89D082D7BAB0}" dt="2024-11-08T14:21:30.004" v="6291" actId="26606"/>
          <ac:spMkLst>
            <pc:docMk/>
            <pc:sldMk cId="2953984904" sldId="304"/>
            <ac:spMk id="15" creationId="{BB097F88-2120-47B4-B891-5B28F66BBD4A}"/>
          </ac:spMkLst>
        </pc:spChg>
        <pc:spChg chg="add del">
          <ac:chgData name="Matero, Lisa" userId="45e06980-0f1a-448e-a6ed-12db68e6cccb" providerId="ADAL" clId="{BC7E9CAE-A81A-4CFD-BBED-89D082D7BAB0}" dt="2024-11-08T14:21:30.004" v="6291" actId="26606"/>
          <ac:spMkLst>
            <pc:docMk/>
            <pc:sldMk cId="2953984904" sldId="304"/>
            <ac:spMk id="17" creationId="{BF9338F5-05AB-4DC5-BD1C-1A9F26C38A7A}"/>
          </ac:spMkLst>
        </pc:spChg>
        <pc:spChg chg="add">
          <ac:chgData name="Matero, Lisa" userId="45e06980-0f1a-448e-a6ed-12db68e6cccb" providerId="ADAL" clId="{BC7E9CAE-A81A-4CFD-BBED-89D082D7BAB0}" dt="2024-11-08T14:22:08.872" v="6309" actId="26606"/>
          <ac:spMkLst>
            <pc:docMk/>
            <pc:sldMk cId="2953984904" sldId="304"/>
            <ac:spMk id="19" creationId="{FF85DA95-16A4-404E-9BFF-27F8E4FC78AA}"/>
          </ac:spMkLst>
        </pc:spChg>
        <pc:graphicFrameChg chg="add del mod">
          <ac:chgData name="Matero, Lisa" userId="45e06980-0f1a-448e-a6ed-12db68e6cccb" providerId="ADAL" clId="{BC7E9CAE-A81A-4CFD-BBED-89D082D7BAB0}" dt="2024-11-08T14:21:30.004" v="6291" actId="26606"/>
          <ac:graphicFrameMkLst>
            <pc:docMk/>
            <pc:sldMk cId="2953984904" sldId="304"/>
            <ac:graphicFrameMk id="5" creationId="{337A68A4-ACB5-5B32-74FF-A2911689D9AF}"/>
          </ac:graphicFrameMkLst>
        </pc:graphicFrameChg>
        <pc:graphicFrameChg chg="add mod">
          <ac:chgData name="Matero, Lisa" userId="45e06980-0f1a-448e-a6ed-12db68e6cccb" providerId="ADAL" clId="{BC7E9CAE-A81A-4CFD-BBED-89D082D7BAB0}" dt="2024-11-08T14:43:19.625" v="6786" actId="20577"/>
          <ac:graphicFrameMkLst>
            <pc:docMk/>
            <pc:sldMk cId="2953984904" sldId="304"/>
            <ac:graphicFrameMk id="14" creationId="{56221788-2BFD-428E-4B03-79448B741438}"/>
          </ac:graphicFrameMkLst>
        </pc:graphicFrameChg>
      </pc:sldChg>
      <pc:sldChg chg="addSp delSp modSp new mod setBg">
        <pc:chgData name="Matero, Lisa" userId="45e06980-0f1a-448e-a6ed-12db68e6cccb" providerId="ADAL" clId="{BC7E9CAE-A81A-4CFD-BBED-89D082D7BAB0}" dt="2024-11-08T14:43:12.800" v="6785" actId="20577"/>
        <pc:sldMkLst>
          <pc:docMk/>
          <pc:sldMk cId="988568534" sldId="305"/>
        </pc:sldMkLst>
        <pc:spChg chg="mod">
          <ac:chgData name="Matero, Lisa" userId="45e06980-0f1a-448e-a6ed-12db68e6cccb" providerId="ADAL" clId="{BC7E9CAE-A81A-4CFD-BBED-89D082D7BAB0}" dt="2024-11-08T14:43:12.800" v="6785" actId="20577"/>
          <ac:spMkLst>
            <pc:docMk/>
            <pc:sldMk cId="988568534" sldId="305"/>
            <ac:spMk id="2" creationId="{CE3EBC4B-C2E8-8E55-2225-4944E40962BF}"/>
          </ac:spMkLst>
        </pc:spChg>
        <pc:spChg chg="del mo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3" creationId="{2CBB7C2E-FA6C-B7BC-626B-94B783F604D3}"/>
          </ac:spMkLst>
        </pc:spChg>
        <pc:spChg chg="add mod">
          <ac:chgData name="Matero, Lisa" userId="45e06980-0f1a-448e-a6ed-12db68e6cccb" providerId="ADAL" clId="{BC7E9CAE-A81A-4CFD-BBED-89D082D7BAB0}" dt="2024-11-08T14:28:34.820" v="6585"/>
          <ac:spMkLst>
            <pc:docMk/>
            <pc:sldMk cId="988568534" sldId="305"/>
            <ac:spMk id="4" creationId="{770E7490-50D0-60FF-E4D1-8A8C606E2078}"/>
          </ac:spMkLst>
        </pc:spChg>
        <pc:spChg chg="add mod">
          <ac:chgData name="Matero, Lisa" userId="45e06980-0f1a-448e-a6ed-12db68e6cccb" providerId="ADAL" clId="{BC7E9CAE-A81A-4CFD-BBED-89D082D7BAB0}" dt="2024-11-08T14:42:54.478" v="6783" actId="14100"/>
          <ac:spMkLst>
            <pc:docMk/>
            <pc:sldMk cId="988568534" sldId="305"/>
            <ac:spMk id="6" creationId="{C527F7ED-280C-D7D9-BF99-B94C1948EE22}"/>
          </ac:spMkLst>
        </pc:spChg>
        <pc:spChg chg="add mod">
          <ac:chgData name="Matero, Lisa" userId="45e06980-0f1a-448e-a6ed-12db68e6cccb" providerId="ADAL" clId="{BC7E9CAE-A81A-4CFD-BBED-89D082D7BAB0}" dt="2024-11-08T14:43:01.948" v="6784" actId="14100"/>
          <ac:spMkLst>
            <pc:docMk/>
            <pc:sldMk cId="988568534" sldId="305"/>
            <ac:spMk id="7" creationId="{125339CB-1E6B-871A-7940-019578BE7C2C}"/>
          </ac:spMkLst>
        </pc:spChg>
        <pc:spChg chg="ad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9" creationId="{040BF4A1-714C-419E-A19F-578DE93BE02F}"/>
          </ac:spMkLst>
        </pc:spChg>
        <pc:spChg chg="ad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11" creationId="{2F91A9BD-D57F-4941-931F-40597AB37017}"/>
          </ac:spMkLst>
        </pc:spChg>
        <pc:spChg chg="ad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13" creationId="{C54DB264-9467-4730-B9E9-C9A97DD66920}"/>
          </ac:spMkLst>
        </pc:spChg>
        <pc:spChg chg="ad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15" creationId="{BB097F88-2120-47B4-B891-5B28F66BBD4A}"/>
          </ac:spMkLst>
        </pc:spChg>
        <pc:spChg chg="add del mod">
          <ac:chgData name="Matero, Lisa" userId="45e06980-0f1a-448e-a6ed-12db68e6cccb" providerId="ADAL" clId="{BC7E9CAE-A81A-4CFD-BBED-89D082D7BAB0}" dt="2024-11-08T14:33:46.648" v="6669" actId="478"/>
          <ac:spMkLst>
            <pc:docMk/>
            <pc:sldMk cId="988568534" sldId="305"/>
            <ac:spMk id="16" creationId="{8AC68DFF-1FF0-DD16-ADF3-B511E0F0F954}"/>
          </ac:spMkLst>
        </pc:spChg>
        <pc:spChg chg="add">
          <ac:chgData name="Matero, Lisa" userId="45e06980-0f1a-448e-a6ed-12db68e6cccb" providerId="ADAL" clId="{BC7E9CAE-A81A-4CFD-BBED-89D082D7BAB0}" dt="2024-11-08T14:24:28.156" v="6451" actId="26606"/>
          <ac:spMkLst>
            <pc:docMk/>
            <pc:sldMk cId="988568534" sldId="305"/>
            <ac:spMk id="17" creationId="{BF9338F5-05AB-4DC5-BD1C-1A9F26C38A7A}"/>
          </ac:spMkLst>
        </pc:spChg>
        <pc:spChg chg="add mod">
          <ac:chgData name="Matero, Lisa" userId="45e06980-0f1a-448e-a6ed-12db68e6cccb" providerId="ADAL" clId="{BC7E9CAE-A81A-4CFD-BBED-89D082D7BAB0}" dt="2024-11-08T14:34:00.231" v="6672"/>
          <ac:spMkLst>
            <pc:docMk/>
            <pc:sldMk cId="988568534" sldId="305"/>
            <ac:spMk id="19" creationId="{6C835485-A430-F3B2-D6BF-77DD9CDE8E90}"/>
          </ac:spMkLst>
        </pc:spChg>
        <pc:spChg chg="add mod">
          <ac:chgData name="Matero, Lisa" userId="45e06980-0f1a-448e-a6ed-12db68e6cccb" providerId="ADAL" clId="{BC7E9CAE-A81A-4CFD-BBED-89D082D7BAB0}" dt="2024-11-08T14:34:22.677" v="6723" actId="20577"/>
          <ac:spMkLst>
            <pc:docMk/>
            <pc:sldMk cId="988568534" sldId="305"/>
            <ac:spMk id="20" creationId="{7610092F-A7C6-58D8-E92B-FB0AD8600F3C}"/>
          </ac:spMkLst>
        </pc:spChg>
        <pc:spChg chg="add mod">
          <ac:chgData name="Matero, Lisa" userId="45e06980-0f1a-448e-a6ed-12db68e6cccb" providerId="ADAL" clId="{BC7E9CAE-A81A-4CFD-BBED-89D082D7BAB0}" dt="2024-11-08T14:34:38.948" v="6725"/>
          <ac:spMkLst>
            <pc:docMk/>
            <pc:sldMk cId="988568534" sldId="305"/>
            <ac:spMk id="22" creationId="{D5D123E4-450F-A035-1814-988A7FC1B454}"/>
          </ac:spMkLst>
        </pc:spChg>
        <pc:spChg chg="add mod">
          <ac:chgData name="Matero, Lisa" userId="45e06980-0f1a-448e-a6ed-12db68e6cccb" providerId="ADAL" clId="{BC7E9CAE-A81A-4CFD-BBED-89D082D7BAB0}" dt="2024-11-08T14:39:25.119" v="6768" actId="1076"/>
          <ac:spMkLst>
            <pc:docMk/>
            <pc:sldMk cId="988568534" sldId="305"/>
            <ac:spMk id="23" creationId="{529706A9-5433-1739-EDB0-D5C2B5DF0D09}"/>
          </ac:spMkLst>
        </pc:spChg>
        <pc:grpChg chg="add mod">
          <ac:chgData name="Matero, Lisa" userId="45e06980-0f1a-448e-a6ed-12db68e6cccb" providerId="ADAL" clId="{BC7E9CAE-A81A-4CFD-BBED-89D082D7BAB0}" dt="2024-11-08T14:34:04.757" v="6673" actId="1076"/>
          <ac:grpSpMkLst>
            <pc:docMk/>
            <pc:sldMk cId="988568534" sldId="305"/>
            <ac:grpSpMk id="18" creationId="{BD4159C8-2A9B-1B8B-F03F-6B11AA54103C}"/>
          </ac:grpSpMkLst>
        </pc:grpChg>
        <pc:grpChg chg="add mod">
          <ac:chgData name="Matero, Lisa" userId="45e06980-0f1a-448e-a6ed-12db68e6cccb" providerId="ADAL" clId="{BC7E9CAE-A81A-4CFD-BBED-89D082D7BAB0}" dt="2024-11-08T14:39:14.740" v="6766" actId="1076"/>
          <ac:grpSpMkLst>
            <pc:docMk/>
            <pc:sldMk cId="988568534" sldId="305"/>
            <ac:grpSpMk id="21" creationId="{8374E7DE-18AC-7657-CAEE-8C0C4A99CCB4}"/>
          </ac:grpSpMkLst>
        </pc:grpChg>
        <pc:graphicFrameChg chg="add mod">
          <ac:chgData name="Matero, Lisa" userId="45e06980-0f1a-448e-a6ed-12db68e6cccb" providerId="ADAL" clId="{BC7E9CAE-A81A-4CFD-BBED-89D082D7BAB0}" dt="2024-11-08T14:42:32.437" v="6781"/>
          <ac:graphicFrameMkLst>
            <pc:docMk/>
            <pc:sldMk cId="988568534" sldId="305"/>
            <ac:graphicFrameMk id="5" creationId="{4B06727D-FA6B-3C9C-E01E-B2AC4B32C982}"/>
          </ac:graphicFrameMkLst>
        </pc:graphicFrameChg>
        <pc:picChg chg="add del mod">
          <ac:chgData name="Matero, Lisa" userId="45e06980-0f1a-448e-a6ed-12db68e6cccb" providerId="ADAL" clId="{BC7E9CAE-A81A-4CFD-BBED-89D082D7BAB0}" dt="2024-11-08T14:33:21.678" v="6665" actId="478"/>
          <ac:picMkLst>
            <pc:docMk/>
            <pc:sldMk cId="988568534" sldId="305"/>
            <ac:picMk id="10" creationId="{93FB7440-A9B9-D784-EADF-3B3B725F013A}"/>
          </ac:picMkLst>
        </pc:picChg>
        <pc:picChg chg="add mod">
          <ac:chgData name="Matero, Lisa" userId="45e06980-0f1a-448e-a6ed-12db68e6cccb" providerId="ADAL" clId="{BC7E9CAE-A81A-4CFD-BBED-89D082D7BAB0}" dt="2024-11-08T14:33:24.382" v="6666" actId="1076"/>
          <ac:picMkLst>
            <pc:docMk/>
            <pc:sldMk cId="988568534" sldId="305"/>
            <ac:picMk id="14" creationId="{6BC5222A-9556-47C4-1996-BF600A7AA7FE}"/>
          </ac:picMkLst>
        </pc:picChg>
        <pc:picChg chg="add mod">
          <ac:chgData name="Matero, Lisa" userId="45e06980-0f1a-448e-a6ed-12db68e6cccb" providerId="ADAL" clId="{BC7E9CAE-A81A-4CFD-BBED-89D082D7BAB0}" dt="2024-11-08T14:41:49.443" v="6776" actId="207"/>
          <ac:picMkLst>
            <pc:docMk/>
            <pc:sldMk cId="988568534" sldId="305"/>
            <ac:picMk id="25" creationId="{6921E3B8-F932-7AA0-E4CE-E96AB5715649}"/>
          </ac:picMkLst>
        </pc:picChg>
      </pc:sldChg>
      <pc:sldChg chg="modSp new del mod">
        <pc:chgData name="Matero, Lisa" userId="45e06980-0f1a-448e-a6ed-12db68e6cccb" providerId="ADAL" clId="{BC7E9CAE-A81A-4CFD-BBED-89D082D7BAB0}" dt="2024-11-08T14:28:44.806" v="6600" actId="680"/>
        <pc:sldMkLst>
          <pc:docMk/>
          <pc:sldMk cId="1880721323" sldId="306"/>
        </pc:sldMkLst>
        <pc:spChg chg="mod">
          <ac:chgData name="Matero, Lisa" userId="45e06980-0f1a-448e-a6ed-12db68e6cccb" providerId="ADAL" clId="{BC7E9CAE-A81A-4CFD-BBED-89D082D7BAB0}" dt="2024-11-08T14:28:43.973" v="6599" actId="20577"/>
          <ac:spMkLst>
            <pc:docMk/>
            <pc:sldMk cId="1880721323" sldId="306"/>
            <ac:spMk id="2" creationId="{A06AF81E-04FA-4CF3-2059-D9106DD01DAA}"/>
          </ac:spMkLst>
        </pc:spChg>
        <pc:spChg chg="mod">
          <ac:chgData name="Matero, Lisa" userId="45e06980-0f1a-448e-a6ed-12db68e6cccb" providerId="ADAL" clId="{BC7E9CAE-A81A-4CFD-BBED-89D082D7BAB0}" dt="2024-11-08T14:28:42.426" v="6596" actId="20577"/>
          <ac:spMkLst>
            <pc:docMk/>
            <pc:sldMk cId="1880721323" sldId="306"/>
            <ac:spMk id="3" creationId="{4F940639-2B11-B1DF-376B-0B439AABC147}"/>
          </ac:spMkLst>
        </pc:spChg>
      </pc:sldChg>
    </pc:docChg>
  </pc:docChgLst>
  <pc:docChgLst>
    <pc:chgData name="Matero, Lisa" userId="45e06980-0f1a-448e-a6ed-12db68e6cccb" providerId="ADAL" clId="{0A2861E1-1FFE-432F-8313-A66669C56997}"/>
    <pc:docChg chg="undo custSel addSld modSld">
      <pc:chgData name="Matero, Lisa" userId="45e06980-0f1a-448e-a6ed-12db68e6cccb" providerId="ADAL" clId="{0A2861E1-1FFE-432F-8313-A66669C56997}" dt="2024-11-12T20:55:27.289" v="1142" actId="1076"/>
      <pc:docMkLst>
        <pc:docMk/>
      </pc:docMkLst>
      <pc:sldChg chg="addSp modSp mod">
        <pc:chgData name="Matero, Lisa" userId="45e06980-0f1a-448e-a6ed-12db68e6cccb" providerId="ADAL" clId="{0A2861E1-1FFE-432F-8313-A66669C56997}" dt="2024-11-12T12:45:28.364" v="837" actId="20577"/>
        <pc:sldMkLst>
          <pc:docMk/>
          <pc:sldMk cId="1438494284" sldId="261"/>
        </pc:sldMkLst>
        <pc:spChg chg="add mod">
          <ac:chgData name="Matero, Lisa" userId="45e06980-0f1a-448e-a6ed-12db68e6cccb" providerId="ADAL" clId="{0A2861E1-1FFE-432F-8313-A66669C56997}" dt="2024-11-12T12:45:28.364" v="837" actId="20577"/>
          <ac:spMkLst>
            <pc:docMk/>
            <pc:sldMk cId="1438494284" sldId="261"/>
            <ac:spMk id="7" creationId="{6D4BEC49-1DB5-23EF-94AC-2354CE3F1811}"/>
          </ac:spMkLst>
        </pc:spChg>
      </pc:sldChg>
      <pc:sldChg chg="addSp modSp mod">
        <pc:chgData name="Matero, Lisa" userId="45e06980-0f1a-448e-a6ed-12db68e6cccb" providerId="ADAL" clId="{0A2861E1-1FFE-432F-8313-A66669C56997}" dt="2024-11-12T20:55:27.289" v="1142" actId="1076"/>
        <pc:sldMkLst>
          <pc:docMk/>
          <pc:sldMk cId="2684226920" sldId="293"/>
        </pc:sldMkLst>
        <pc:spChg chg="add mod">
          <ac:chgData name="Matero, Lisa" userId="45e06980-0f1a-448e-a6ed-12db68e6cccb" providerId="ADAL" clId="{0A2861E1-1FFE-432F-8313-A66669C56997}" dt="2024-11-12T20:55:11.487" v="1138" actId="1076"/>
          <ac:spMkLst>
            <pc:docMk/>
            <pc:sldMk cId="2684226920" sldId="293"/>
            <ac:spMk id="9" creationId="{7A0599EC-3E3D-8C2E-6ABB-880E1632895B}"/>
          </ac:spMkLst>
        </pc:spChg>
        <pc:spChg chg="add mod">
          <ac:chgData name="Matero, Lisa" userId="45e06980-0f1a-448e-a6ed-12db68e6cccb" providerId="ADAL" clId="{0A2861E1-1FFE-432F-8313-A66669C56997}" dt="2024-11-12T20:55:17.238" v="1140" actId="1076"/>
          <ac:spMkLst>
            <pc:docMk/>
            <pc:sldMk cId="2684226920" sldId="293"/>
            <ac:spMk id="10" creationId="{26EEFC78-4B5F-DE08-8581-9FD66AE16B4C}"/>
          </ac:spMkLst>
        </pc:spChg>
        <pc:spChg chg="add mod">
          <ac:chgData name="Matero, Lisa" userId="45e06980-0f1a-448e-a6ed-12db68e6cccb" providerId="ADAL" clId="{0A2861E1-1FFE-432F-8313-A66669C56997}" dt="2024-11-12T20:55:27.289" v="1142" actId="1076"/>
          <ac:spMkLst>
            <pc:docMk/>
            <pc:sldMk cId="2684226920" sldId="293"/>
            <ac:spMk id="11" creationId="{8E99973B-DAA8-E7EC-5369-31CF5CF1FF54}"/>
          </ac:spMkLst>
        </pc:spChg>
      </pc:sldChg>
      <pc:sldChg chg="addSp modSp mod">
        <pc:chgData name="Matero, Lisa" userId="45e06980-0f1a-448e-a6ed-12db68e6cccb" providerId="ADAL" clId="{0A2861E1-1FFE-432F-8313-A66669C56997}" dt="2024-11-12T12:57:12.140" v="1136" actId="1076"/>
        <pc:sldMkLst>
          <pc:docMk/>
          <pc:sldMk cId="2953984904" sldId="304"/>
        </pc:sldMkLst>
        <pc:spChg chg="add mod">
          <ac:chgData name="Matero, Lisa" userId="45e06980-0f1a-448e-a6ed-12db68e6cccb" providerId="ADAL" clId="{0A2861E1-1FFE-432F-8313-A66669C56997}" dt="2024-11-12T12:57:12.140" v="1136" actId="1076"/>
          <ac:spMkLst>
            <pc:docMk/>
            <pc:sldMk cId="2953984904" sldId="304"/>
            <ac:spMk id="3" creationId="{9277E9DF-930C-EF21-F39D-754FAECDE88A}"/>
          </ac:spMkLst>
        </pc:spChg>
      </pc:sldChg>
      <pc:sldChg chg="addSp delSp modSp new mod setBg">
        <pc:chgData name="Matero, Lisa" userId="45e06980-0f1a-448e-a6ed-12db68e6cccb" providerId="ADAL" clId="{0A2861E1-1FFE-432F-8313-A66669C56997}" dt="2024-11-12T12:23:44.004" v="38" actId="26606"/>
        <pc:sldMkLst>
          <pc:docMk/>
          <pc:sldMk cId="3417562157" sldId="306"/>
        </pc:sldMkLst>
        <pc:spChg chg="mo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2" creationId="{1366F624-226C-0347-7817-9A2CAF56495C}"/>
          </ac:spMkLst>
        </pc:spChg>
        <pc:spChg chg="add del mo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3" creationId="{44803AB4-E80B-5108-6010-9EA20FA1A0B7}"/>
          </ac:spMkLst>
        </pc:spChg>
        <pc:spChg chg="add del">
          <ac:chgData name="Matero, Lisa" userId="45e06980-0f1a-448e-a6ed-12db68e6cccb" providerId="ADAL" clId="{0A2861E1-1FFE-432F-8313-A66669C56997}" dt="2024-11-12T12:23:43.988" v="37" actId="26606"/>
          <ac:spMkLst>
            <pc:docMk/>
            <pc:sldMk cId="3417562157" sldId="306"/>
            <ac:spMk id="9" creationId="{06E6C0C3-A448-4D8B-86C7-3C83B7E4A600}"/>
          </ac:spMkLst>
        </pc:spChg>
        <pc:spChg chg="add del">
          <ac:chgData name="Matero, Lisa" userId="45e06980-0f1a-448e-a6ed-12db68e6cccb" providerId="ADAL" clId="{0A2861E1-1FFE-432F-8313-A66669C56997}" dt="2024-11-12T12:23:43.988" v="37" actId="26606"/>
          <ac:spMkLst>
            <pc:docMk/>
            <pc:sldMk cId="3417562157" sldId="306"/>
            <ac:spMk id="11" creationId="{EF1326A3-CBDD-4503-8C40-806B4ABF4F2A}"/>
          </ac:spMkLst>
        </pc:spChg>
        <pc:spChg chg="add del">
          <ac:chgData name="Matero, Lisa" userId="45e06980-0f1a-448e-a6ed-12db68e6cccb" providerId="ADAL" clId="{0A2861E1-1FFE-432F-8313-A66669C56997}" dt="2024-11-12T12:23:43.988" v="37" actId="26606"/>
          <ac:spMkLst>
            <pc:docMk/>
            <pc:sldMk cId="3417562157" sldId="306"/>
            <ac:spMk id="13" creationId="{5910698D-E436-464E-9DE4-F9FB349FD9E6}"/>
          </ac:spMkLst>
        </pc:spChg>
        <pc:spChg chg="ad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15" creationId="{FF33EC8A-EE0A-4395-97E2-DAD467CF734C}"/>
          </ac:spMkLst>
        </pc:spChg>
        <pc:spChg chg="ad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16" creationId="{BACC6370-2D7E-4714-9D71-7542949D7D5D}"/>
          </ac:spMkLst>
        </pc:spChg>
        <pc:spChg chg="ad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17" creationId="{FF85DA95-16A4-404E-9BFF-27F8E4FC78AA}"/>
          </ac:spMkLst>
        </pc:spChg>
        <pc:spChg chg="ad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18" creationId="{E2DA5AC1-43C5-4243-9028-07DBB80D0C95}"/>
          </ac:spMkLst>
        </pc:spChg>
        <pc:spChg chg="add">
          <ac:chgData name="Matero, Lisa" userId="45e06980-0f1a-448e-a6ed-12db68e6cccb" providerId="ADAL" clId="{0A2861E1-1FFE-432F-8313-A66669C56997}" dt="2024-11-12T12:23:44.004" v="38" actId="26606"/>
          <ac:spMkLst>
            <pc:docMk/>
            <pc:sldMk cId="3417562157" sldId="306"/>
            <ac:spMk id="19" creationId="{8A4EDA1C-27A1-4C83-ACE4-6675EC9245B1}"/>
          </ac:spMkLst>
        </pc:spChg>
        <pc:graphicFrameChg chg="add del">
          <ac:chgData name="Matero, Lisa" userId="45e06980-0f1a-448e-a6ed-12db68e6cccb" providerId="ADAL" clId="{0A2861E1-1FFE-432F-8313-A66669C56997}" dt="2024-11-12T12:23:43.988" v="37" actId="26606"/>
          <ac:graphicFrameMkLst>
            <pc:docMk/>
            <pc:sldMk cId="3417562157" sldId="306"/>
            <ac:graphicFrameMk id="5" creationId="{8264662E-3558-9F74-AE97-97BBD5CA1EF9}"/>
          </ac:graphicFrameMkLst>
        </pc:graphicFrameChg>
        <pc:graphicFrameChg chg="add">
          <ac:chgData name="Matero, Lisa" userId="45e06980-0f1a-448e-a6ed-12db68e6cccb" providerId="ADAL" clId="{0A2861E1-1FFE-432F-8313-A66669C56997}" dt="2024-11-12T12:23:44.004" v="38" actId="26606"/>
          <ac:graphicFrameMkLst>
            <pc:docMk/>
            <pc:sldMk cId="3417562157" sldId="306"/>
            <ac:graphicFrameMk id="20" creationId="{B96580BE-EE0E-FECD-216D-D0981A3C1843}"/>
          </ac:graphicFrameMkLst>
        </pc:graphicFrameChg>
      </pc:sldChg>
      <pc:sldChg chg="addSp delSp modSp new mod setBg">
        <pc:chgData name="Matero, Lisa" userId="45e06980-0f1a-448e-a6ed-12db68e6cccb" providerId="ADAL" clId="{0A2861E1-1FFE-432F-8313-A66669C56997}" dt="2024-11-12T12:48:37.718" v="917" actId="1076"/>
        <pc:sldMkLst>
          <pc:docMk/>
          <pc:sldMk cId="3616115911" sldId="307"/>
        </pc:sldMkLst>
        <pc:spChg chg="mo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2" creationId="{2C6BB623-8CB7-FCB7-FE35-6E1B874C2A00}"/>
          </ac:spMkLst>
        </pc:spChg>
        <pc:spChg chg="del mo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3" creationId="{C29AF523-F34B-A0CE-70AB-565739450FDB}"/>
          </ac:spMkLst>
        </pc:spChg>
        <pc:spChg chg="add del">
          <ac:chgData name="Matero, Lisa" userId="45e06980-0f1a-448e-a6ed-12db68e6cccb" providerId="ADAL" clId="{0A2861E1-1FFE-432F-8313-A66669C56997}" dt="2024-11-12T12:47:29.427" v="839" actId="478"/>
          <ac:spMkLst>
            <pc:docMk/>
            <pc:sldMk cId="3616115911" sldId="307"/>
            <ac:spMk id="6" creationId="{6D90AA7C-2FE1-135E-4662-097737744DE5}"/>
          </ac:spMkLst>
        </pc:spChg>
        <pc:spChg chg="add mod">
          <ac:chgData name="Matero, Lisa" userId="45e06980-0f1a-448e-a6ed-12db68e6cccb" providerId="ADAL" clId="{0A2861E1-1FFE-432F-8313-A66669C56997}" dt="2024-11-12T12:48:37.718" v="917" actId="1076"/>
          <ac:spMkLst>
            <pc:docMk/>
            <pc:sldMk cId="3616115911" sldId="307"/>
            <ac:spMk id="7" creationId="{6E585D79-8FDE-715F-BC7C-7BB2873F21DF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9" creationId="{E383CC5D-71E8-4CB2-8E4A-F1E4FF6DC9D6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11" creationId="{E2DA5AC1-43C5-4243-9028-07DBB80D0C95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13" creationId="{8A4EDA1C-27A1-4C83-ACE4-6675EC9245B1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15" creationId="{1C2185E4-B584-4B9D-9440-DEA0FB9D94DF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17" creationId="{FF33EC8A-EE0A-4395-97E2-DAD467CF734C}"/>
          </ac:spMkLst>
        </pc:spChg>
        <pc:spChg chg="add">
          <ac:chgData name="Matero, Lisa" userId="45e06980-0f1a-448e-a6ed-12db68e6cccb" providerId="ADAL" clId="{0A2861E1-1FFE-432F-8313-A66669C56997}" dt="2024-11-12T12:27:20.637" v="268" actId="26606"/>
          <ac:spMkLst>
            <pc:docMk/>
            <pc:sldMk cId="3616115911" sldId="307"/>
            <ac:spMk id="19" creationId="{FF85DA95-16A4-404E-9BFF-27F8E4FC78AA}"/>
          </ac:spMkLst>
        </pc:spChg>
        <pc:graphicFrameChg chg="add mod">
          <ac:chgData name="Matero, Lisa" userId="45e06980-0f1a-448e-a6ed-12db68e6cccb" providerId="ADAL" clId="{0A2861E1-1FFE-432F-8313-A66669C56997}" dt="2024-11-12T12:27:41.922" v="269" actId="12100"/>
          <ac:graphicFrameMkLst>
            <pc:docMk/>
            <pc:sldMk cId="3616115911" sldId="307"/>
            <ac:graphicFrameMk id="5" creationId="{1BFE60AC-761C-D3D8-2530-0D134FCCF9D4}"/>
          </ac:graphicFrameMkLst>
        </pc:graphicFrameChg>
      </pc:sldChg>
      <pc:sldChg chg="addSp delSp modSp new mod setBg">
        <pc:chgData name="Matero, Lisa" userId="45e06980-0f1a-448e-a6ed-12db68e6cccb" providerId="ADAL" clId="{0A2861E1-1FFE-432F-8313-A66669C56997}" dt="2024-11-12T12:54:28.123" v="996" actId="1076"/>
        <pc:sldMkLst>
          <pc:docMk/>
          <pc:sldMk cId="140034930" sldId="308"/>
        </pc:sldMkLst>
        <pc:spChg chg="mod">
          <ac:chgData name="Matero, Lisa" userId="45e06980-0f1a-448e-a6ed-12db68e6cccb" providerId="ADAL" clId="{0A2861E1-1FFE-432F-8313-A66669C56997}" dt="2024-11-12T12:54:22.385" v="994" actId="1076"/>
          <ac:spMkLst>
            <pc:docMk/>
            <pc:sldMk cId="140034930" sldId="308"/>
            <ac:spMk id="2" creationId="{1504E8C5-BFC8-4FFB-0D47-B48EE3E0DF8C}"/>
          </ac:spMkLst>
        </pc:spChg>
        <pc:spChg chg="del mod">
          <ac:chgData name="Matero, Lisa" userId="45e06980-0f1a-448e-a6ed-12db68e6cccb" providerId="ADAL" clId="{0A2861E1-1FFE-432F-8313-A66669C56997}" dt="2024-11-12T12:37:52.716" v="762" actId="26606"/>
          <ac:spMkLst>
            <pc:docMk/>
            <pc:sldMk cId="140034930" sldId="308"/>
            <ac:spMk id="3" creationId="{89D04E83-0419-A317-0758-3B3C16EAE9F9}"/>
          </ac:spMkLst>
        </pc:spChg>
        <pc:spChg chg="add mod">
          <ac:chgData name="Matero, Lisa" userId="45e06980-0f1a-448e-a6ed-12db68e6cccb" providerId="ADAL" clId="{0A2861E1-1FFE-432F-8313-A66669C56997}" dt="2024-11-12T12:54:28.123" v="996" actId="1076"/>
          <ac:spMkLst>
            <pc:docMk/>
            <pc:sldMk cId="140034930" sldId="308"/>
            <ac:spMk id="4" creationId="{E11FB5A3-9492-BCF8-277A-166EDAA4BA0F}"/>
          </ac:spMkLst>
        </pc:spChg>
        <pc:spChg chg="add">
          <ac:chgData name="Matero, Lisa" userId="45e06980-0f1a-448e-a6ed-12db68e6cccb" providerId="ADAL" clId="{0A2861E1-1FFE-432F-8313-A66669C56997}" dt="2024-11-12T12:37:52.716" v="762" actId="26606"/>
          <ac:spMkLst>
            <pc:docMk/>
            <pc:sldMk cId="140034930" sldId="308"/>
            <ac:spMk id="9" creationId="{1CC4AFFA-9868-4B7D-9F63-93C34D36234F}"/>
          </ac:spMkLst>
        </pc:spChg>
        <pc:spChg chg="add">
          <ac:chgData name="Matero, Lisa" userId="45e06980-0f1a-448e-a6ed-12db68e6cccb" providerId="ADAL" clId="{0A2861E1-1FFE-432F-8313-A66669C56997}" dt="2024-11-12T12:37:52.716" v="762" actId="26606"/>
          <ac:spMkLst>
            <pc:docMk/>
            <pc:sldMk cId="140034930" sldId="308"/>
            <ac:spMk id="11" creationId="{024CCFE6-8D32-4963-9B5D-E742044292DD}"/>
          </ac:spMkLst>
        </pc:spChg>
        <pc:spChg chg="add">
          <ac:chgData name="Matero, Lisa" userId="45e06980-0f1a-448e-a6ed-12db68e6cccb" providerId="ADAL" clId="{0A2861E1-1FFE-432F-8313-A66669C56997}" dt="2024-11-12T12:37:52.716" v="762" actId="26606"/>
          <ac:spMkLst>
            <pc:docMk/>
            <pc:sldMk cId="140034930" sldId="308"/>
            <ac:spMk id="13" creationId="{43414B78-940D-4BE3-A24D-B003E1C9C018}"/>
          </ac:spMkLst>
        </pc:spChg>
        <pc:graphicFrameChg chg="add mod">
          <ac:chgData name="Matero, Lisa" userId="45e06980-0f1a-448e-a6ed-12db68e6cccb" providerId="ADAL" clId="{0A2861E1-1FFE-432F-8313-A66669C56997}" dt="2024-11-12T12:54:25.292" v="995" actId="1076"/>
          <ac:graphicFrameMkLst>
            <pc:docMk/>
            <pc:sldMk cId="140034930" sldId="308"/>
            <ac:graphicFrameMk id="5" creationId="{79304DE6-6C29-79D4-F27F-D285E04A3C0E}"/>
          </ac:graphicFrameMkLst>
        </pc:graphicFrameChg>
      </pc:sldChg>
      <pc:sldChg chg="addSp delSp modSp new mod setBg">
        <pc:chgData name="Matero, Lisa" userId="45e06980-0f1a-448e-a6ed-12db68e6cccb" providerId="ADAL" clId="{0A2861E1-1FFE-432F-8313-A66669C56997}" dt="2024-11-12T12:55:17.984" v="1050" actId="1076"/>
        <pc:sldMkLst>
          <pc:docMk/>
          <pc:sldMk cId="1528604774" sldId="309"/>
        </pc:sldMkLst>
        <pc:spChg chg="mo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2" creationId="{9BB49055-54CE-7767-71F5-E74561523EA0}"/>
          </ac:spMkLst>
        </pc:spChg>
        <pc:spChg chg="del mo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3" creationId="{F8EA38A6-850F-0930-23A2-DBAADFE1323D}"/>
          </ac:spMkLst>
        </pc:spChg>
        <pc:spChg chg="add mod">
          <ac:chgData name="Matero, Lisa" userId="45e06980-0f1a-448e-a6ed-12db68e6cccb" providerId="ADAL" clId="{0A2861E1-1FFE-432F-8313-A66669C56997}" dt="2024-11-12T12:55:17.984" v="1050" actId="1076"/>
          <ac:spMkLst>
            <pc:docMk/>
            <pc:sldMk cId="1528604774" sldId="309"/>
            <ac:spMk id="4" creationId="{0B8CC565-93EE-F331-F816-3BD963549766}"/>
          </ac:spMkLst>
        </pc:spChg>
        <pc:spChg chg="ad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9" creationId="{040BF4A1-714C-419E-A19F-578DE93BE02F}"/>
          </ac:spMkLst>
        </pc:spChg>
        <pc:spChg chg="ad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11" creationId="{2F91A9BD-D57F-4941-931F-40597AB37017}"/>
          </ac:spMkLst>
        </pc:spChg>
        <pc:spChg chg="ad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13" creationId="{C54DB264-9467-4730-B9E9-C9A97DD66920}"/>
          </ac:spMkLst>
        </pc:spChg>
        <pc:spChg chg="ad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15" creationId="{BB097F88-2120-47B4-B891-5B28F66BBD4A}"/>
          </ac:spMkLst>
        </pc:spChg>
        <pc:spChg chg="add">
          <ac:chgData name="Matero, Lisa" userId="45e06980-0f1a-448e-a6ed-12db68e6cccb" providerId="ADAL" clId="{0A2861E1-1FFE-432F-8313-A66669C56997}" dt="2024-11-12T12:40:22.220" v="765" actId="26606"/>
          <ac:spMkLst>
            <pc:docMk/>
            <pc:sldMk cId="1528604774" sldId="309"/>
            <ac:spMk id="17" creationId="{BF9338F5-05AB-4DC5-BD1C-1A9F26C38A7A}"/>
          </ac:spMkLst>
        </pc:spChg>
        <pc:graphicFrameChg chg="add">
          <ac:chgData name="Matero, Lisa" userId="45e06980-0f1a-448e-a6ed-12db68e6cccb" providerId="ADAL" clId="{0A2861E1-1FFE-432F-8313-A66669C56997}" dt="2024-11-12T12:40:22.220" v="765" actId="26606"/>
          <ac:graphicFrameMkLst>
            <pc:docMk/>
            <pc:sldMk cId="1528604774" sldId="309"/>
            <ac:graphicFrameMk id="5" creationId="{8AD38191-10BE-1313-3BDD-BCAB7523827D}"/>
          </ac:graphicFrameMkLst>
        </pc:graphicFrameChg>
      </pc:sldChg>
      <pc:sldChg chg="modSp mod">
        <pc:chgData name="Matero, Lisa" userId="45e06980-0f1a-448e-a6ed-12db68e6cccb" providerId="ADAL" clId="{0A2861E1-1FFE-432F-8313-A66669C56997}" dt="2024-11-12T12:30:55.806" v="518" actId="20577"/>
        <pc:sldMkLst>
          <pc:docMk/>
          <pc:sldMk cId="2689186212" sldId="382"/>
        </pc:sldMkLst>
        <pc:spChg chg="mod">
          <ac:chgData name="Matero, Lisa" userId="45e06980-0f1a-448e-a6ed-12db68e6cccb" providerId="ADAL" clId="{0A2861E1-1FFE-432F-8313-A66669C56997}" dt="2024-11-12T12:30:37.474" v="512" actId="1076"/>
          <ac:spMkLst>
            <pc:docMk/>
            <pc:sldMk cId="2689186212" sldId="382"/>
            <ac:spMk id="3" creationId="{589615E2-ECDB-430B-A3BC-42162E972A08}"/>
          </ac:spMkLst>
        </pc:spChg>
        <pc:spChg chg="mod">
          <ac:chgData name="Matero, Lisa" userId="45e06980-0f1a-448e-a6ed-12db68e6cccb" providerId="ADAL" clId="{0A2861E1-1FFE-432F-8313-A66669C56997}" dt="2024-11-12T12:30:55.806" v="518" actId="20577"/>
          <ac:spMkLst>
            <pc:docMk/>
            <pc:sldMk cId="2689186212" sldId="382"/>
            <ac:spMk id="4" creationId="{79DC25C2-6D05-409E-BF8F-EEA3D2F78BF9}"/>
          </ac:spMkLst>
        </pc:spChg>
        <pc:spChg chg="mod">
          <ac:chgData name="Matero, Lisa" userId="45e06980-0f1a-448e-a6ed-12db68e6cccb" providerId="ADAL" clId="{0A2861E1-1FFE-432F-8313-A66669C56997}" dt="2024-11-12T12:30:43.592" v="513" actId="1076"/>
          <ac:spMkLst>
            <pc:docMk/>
            <pc:sldMk cId="2689186212" sldId="382"/>
            <ac:spMk id="5" creationId="{906C8400-2B46-415C-9E8E-01D92DC55A3D}"/>
          </ac:spMkLst>
        </pc:spChg>
      </pc:sldChg>
      <pc:sldChg chg="modSp add mod">
        <pc:chgData name="Matero, Lisa" userId="45e06980-0f1a-448e-a6ed-12db68e6cccb" providerId="ADAL" clId="{0A2861E1-1FFE-432F-8313-A66669C56997}" dt="2024-11-12T12:32:24.215" v="521" actId="1076"/>
        <pc:sldMkLst>
          <pc:docMk/>
          <pc:sldMk cId="2446459925" sldId="383"/>
        </pc:sldMkLst>
        <pc:spChg chg="mod">
          <ac:chgData name="Matero, Lisa" userId="45e06980-0f1a-448e-a6ed-12db68e6cccb" providerId="ADAL" clId="{0A2861E1-1FFE-432F-8313-A66669C56997}" dt="2024-11-12T12:32:19.141" v="520" actId="1076"/>
          <ac:spMkLst>
            <pc:docMk/>
            <pc:sldMk cId="2446459925" sldId="383"/>
            <ac:spMk id="3" creationId="{51FA6994-AB26-4CA2-84B8-B634D3CDCE5A}"/>
          </ac:spMkLst>
        </pc:spChg>
        <pc:spChg chg="mod">
          <ac:chgData name="Matero, Lisa" userId="45e06980-0f1a-448e-a6ed-12db68e6cccb" providerId="ADAL" clId="{0A2861E1-1FFE-432F-8313-A66669C56997}" dt="2024-11-12T12:32:24.215" v="521" actId="1076"/>
          <ac:spMkLst>
            <pc:docMk/>
            <pc:sldMk cId="2446459925" sldId="383"/>
            <ac:spMk id="5" creationId="{4948B25B-3E66-4B7B-970B-1ADFE453D1C6}"/>
          </ac:spMkLst>
        </pc:spChg>
      </pc:sldChg>
      <pc:sldChg chg="modSp add mod">
        <pc:chgData name="Matero, Lisa" userId="45e06980-0f1a-448e-a6ed-12db68e6cccb" providerId="ADAL" clId="{0A2861E1-1FFE-432F-8313-A66669C56997}" dt="2024-11-12T12:39:48.903" v="764" actId="1076"/>
        <pc:sldMkLst>
          <pc:docMk/>
          <pc:sldMk cId="1041548717" sldId="384"/>
        </pc:sldMkLst>
        <pc:spChg chg="mod">
          <ac:chgData name="Matero, Lisa" userId="45e06980-0f1a-448e-a6ed-12db68e6cccb" providerId="ADAL" clId="{0A2861E1-1FFE-432F-8313-A66669C56997}" dt="2024-11-12T12:32:31.151" v="522" actId="1076"/>
          <ac:spMkLst>
            <pc:docMk/>
            <pc:sldMk cId="1041548717" sldId="384"/>
            <ac:spMk id="8" creationId="{98F5F00C-B8B8-4007-9EF5-B27559C0F43A}"/>
          </ac:spMkLst>
        </pc:spChg>
        <pc:spChg chg="mod">
          <ac:chgData name="Matero, Lisa" userId="45e06980-0f1a-448e-a6ed-12db68e6cccb" providerId="ADAL" clId="{0A2861E1-1FFE-432F-8313-A66669C56997}" dt="2024-11-12T12:39:48.903" v="764" actId="1076"/>
          <ac:spMkLst>
            <pc:docMk/>
            <pc:sldMk cId="1041548717" sldId="384"/>
            <ac:spMk id="9" creationId="{448D4D5F-C102-4A51-AC6E-B64BB73F9E14}"/>
          </ac:spMkLst>
        </pc:spChg>
        <pc:picChg chg="mod">
          <ac:chgData name="Matero, Lisa" userId="45e06980-0f1a-448e-a6ed-12db68e6cccb" providerId="ADAL" clId="{0A2861E1-1FFE-432F-8313-A66669C56997}" dt="2024-11-12T12:32:33.315" v="523" actId="1076"/>
          <ac:picMkLst>
            <pc:docMk/>
            <pc:sldMk cId="1041548717" sldId="384"/>
            <ac:picMk id="13" creationId="{9228D6AF-D632-462A-80E9-DA2DD597139A}"/>
          </ac:picMkLst>
        </pc:picChg>
      </pc:sldChg>
      <pc:sldChg chg="addSp delSp modSp new mod setBg">
        <pc:chgData name="Matero, Lisa" userId="45e06980-0f1a-448e-a6ed-12db68e6cccb" providerId="ADAL" clId="{0A2861E1-1FFE-432F-8313-A66669C56997}" dt="2024-11-12T12:56:36.312" v="1132" actId="1076"/>
        <pc:sldMkLst>
          <pc:docMk/>
          <pc:sldMk cId="520111980" sldId="385"/>
        </pc:sldMkLst>
        <pc:spChg chg="mod">
          <ac:chgData name="Matero, Lisa" userId="45e06980-0f1a-448e-a6ed-12db68e6cccb" providerId="ADAL" clId="{0A2861E1-1FFE-432F-8313-A66669C56997}" dt="2024-11-12T12:40:43.791" v="766" actId="26606"/>
          <ac:spMkLst>
            <pc:docMk/>
            <pc:sldMk cId="520111980" sldId="385"/>
            <ac:spMk id="2" creationId="{8A55CDCB-EBC2-3C99-80C7-906271CE5277}"/>
          </ac:spMkLst>
        </pc:spChg>
        <pc:spChg chg="del mod">
          <ac:chgData name="Matero, Lisa" userId="45e06980-0f1a-448e-a6ed-12db68e6cccb" providerId="ADAL" clId="{0A2861E1-1FFE-432F-8313-A66669C56997}" dt="2024-11-12T12:40:43.791" v="766" actId="26606"/>
          <ac:spMkLst>
            <pc:docMk/>
            <pc:sldMk cId="520111980" sldId="385"/>
            <ac:spMk id="3" creationId="{D47D2491-9CF9-7FE8-28F7-492DD4FE91A9}"/>
          </ac:spMkLst>
        </pc:spChg>
        <pc:spChg chg="add mod">
          <ac:chgData name="Matero, Lisa" userId="45e06980-0f1a-448e-a6ed-12db68e6cccb" providerId="ADAL" clId="{0A2861E1-1FFE-432F-8313-A66669C56997}" dt="2024-11-12T12:56:36.312" v="1132" actId="1076"/>
          <ac:spMkLst>
            <pc:docMk/>
            <pc:sldMk cId="520111980" sldId="385"/>
            <ac:spMk id="4" creationId="{B786144B-D96F-FF4C-2C32-6BD66729F91E}"/>
          </ac:spMkLst>
        </pc:spChg>
        <pc:spChg chg="add">
          <ac:chgData name="Matero, Lisa" userId="45e06980-0f1a-448e-a6ed-12db68e6cccb" providerId="ADAL" clId="{0A2861E1-1FFE-432F-8313-A66669C56997}" dt="2024-11-12T12:40:43.791" v="766" actId="26606"/>
          <ac:spMkLst>
            <pc:docMk/>
            <pc:sldMk cId="520111980" sldId="385"/>
            <ac:spMk id="9" creationId="{D8FAF097-5073-4347-985F-3B9C1042568F}"/>
          </ac:spMkLst>
        </pc:spChg>
        <pc:spChg chg="add">
          <ac:chgData name="Matero, Lisa" userId="45e06980-0f1a-448e-a6ed-12db68e6cccb" providerId="ADAL" clId="{0A2861E1-1FFE-432F-8313-A66669C56997}" dt="2024-11-12T12:40:43.791" v="766" actId="26606"/>
          <ac:spMkLst>
            <pc:docMk/>
            <pc:sldMk cId="520111980" sldId="385"/>
            <ac:spMk id="11" creationId="{445029C0-7C9E-4B38-AF9F-4F41075F6444}"/>
          </ac:spMkLst>
        </pc:spChg>
        <pc:spChg chg="add">
          <ac:chgData name="Matero, Lisa" userId="45e06980-0f1a-448e-a6ed-12db68e6cccb" providerId="ADAL" clId="{0A2861E1-1FFE-432F-8313-A66669C56997}" dt="2024-11-12T12:40:43.791" v="766" actId="26606"/>
          <ac:spMkLst>
            <pc:docMk/>
            <pc:sldMk cId="520111980" sldId="385"/>
            <ac:spMk id="13" creationId="{C22416BE-CA7D-4941-954A-840BCE5B84CD}"/>
          </ac:spMkLst>
        </pc:spChg>
        <pc:graphicFrameChg chg="add mod">
          <ac:chgData name="Matero, Lisa" userId="45e06980-0f1a-448e-a6ed-12db68e6cccb" providerId="ADAL" clId="{0A2861E1-1FFE-432F-8313-A66669C56997}" dt="2024-11-12T12:41:32.495" v="779"/>
          <ac:graphicFrameMkLst>
            <pc:docMk/>
            <pc:sldMk cId="520111980" sldId="385"/>
            <ac:graphicFrameMk id="5" creationId="{9E427E6F-19E3-BBD1-296F-BC5D7C440EE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9DC2F-B25B-44AA-AAA9-FDD6B4A9051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BC61BF7-A228-4DFD-B9D9-B89A9821DA71}">
      <dgm:prSet/>
      <dgm:spPr/>
      <dgm:t>
        <a:bodyPr/>
        <a:lstStyle/>
        <a:p>
          <a:pPr>
            <a:defRPr cap="all"/>
          </a:pPr>
          <a:r>
            <a:rPr lang="en-US"/>
            <a:t>Physical</a:t>
          </a:r>
        </a:p>
      </dgm:t>
    </dgm:pt>
    <dgm:pt modelId="{4AE806D0-42DD-4D11-9C6F-30CC38D83A2D}" type="parTrans" cxnId="{8CD55E4E-2FF9-4C34-96F8-68C03A733073}">
      <dgm:prSet/>
      <dgm:spPr/>
      <dgm:t>
        <a:bodyPr/>
        <a:lstStyle/>
        <a:p>
          <a:endParaRPr lang="en-US"/>
        </a:p>
      </dgm:t>
    </dgm:pt>
    <dgm:pt modelId="{20EE6AF7-7FEF-4EA9-8233-F8C074B75FEF}" type="sibTrans" cxnId="{8CD55E4E-2FF9-4C34-96F8-68C03A733073}">
      <dgm:prSet/>
      <dgm:spPr/>
      <dgm:t>
        <a:bodyPr/>
        <a:lstStyle/>
        <a:p>
          <a:endParaRPr lang="en-US"/>
        </a:p>
      </dgm:t>
    </dgm:pt>
    <dgm:pt modelId="{6B5F5C96-A15D-4F2F-B04C-1831FFFBE542}">
      <dgm:prSet/>
      <dgm:spPr/>
      <dgm:t>
        <a:bodyPr/>
        <a:lstStyle/>
        <a:p>
          <a:pPr>
            <a:defRPr cap="all"/>
          </a:pPr>
          <a:r>
            <a:rPr lang="en-US"/>
            <a:t>Psychological</a:t>
          </a:r>
        </a:p>
      </dgm:t>
    </dgm:pt>
    <dgm:pt modelId="{F64DA5B7-57B8-44C9-96B2-D55606236335}" type="parTrans" cxnId="{59761852-D9B6-4C61-90C1-7BE2F3A613B7}">
      <dgm:prSet/>
      <dgm:spPr/>
      <dgm:t>
        <a:bodyPr/>
        <a:lstStyle/>
        <a:p>
          <a:endParaRPr lang="en-US"/>
        </a:p>
      </dgm:t>
    </dgm:pt>
    <dgm:pt modelId="{5D1A0075-0730-4329-B471-C5DAE998B086}" type="sibTrans" cxnId="{59761852-D9B6-4C61-90C1-7BE2F3A613B7}">
      <dgm:prSet/>
      <dgm:spPr/>
      <dgm:t>
        <a:bodyPr/>
        <a:lstStyle/>
        <a:p>
          <a:endParaRPr lang="en-US"/>
        </a:p>
      </dgm:t>
    </dgm:pt>
    <dgm:pt modelId="{329B12BA-EDCE-4BDF-B189-BEA382F76527}" type="pres">
      <dgm:prSet presAssocID="{1A19DC2F-B25B-44AA-AAA9-FDD6B4A90511}" presName="root" presStyleCnt="0">
        <dgm:presLayoutVars>
          <dgm:dir/>
          <dgm:resizeHandles val="exact"/>
        </dgm:presLayoutVars>
      </dgm:prSet>
      <dgm:spPr/>
    </dgm:pt>
    <dgm:pt modelId="{10440EAE-B770-46B1-ADBF-3FDBE840C90F}" type="pres">
      <dgm:prSet presAssocID="{CBC61BF7-A228-4DFD-B9D9-B89A9821DA71}" presName="compNode" presStyleCnt="0"/>
      <dgm:spPr/>
    </dgm:pt>
    <dgm:pt modelId="{A0F02CA0-E1AC-480B-BAB9-6BCDD5A085C8}" type="pres">
      <dgm:prSet presAssocID="{CBC61BF7-A228-4DFD-B9D9-B89A9821DA71}" presName="iconBgRect" presStyleLbl="bgShp" presStyleIdx="0" presStyleCnt="2"/>
      <dgm:spPr/>
    </dgm:pt>
    <dgm:pt modelId="{98C41E59-4A8B-4F0C-BC09-B7A75147C8A2}" type="pres">
      <dgm:prSet presAssocID="{CBC61BF7-A228-4DFD-B9D9-B89A9821DA7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6326233E-9649-4EAC-A485-BE8A221AD0A1}" type="pres">
      <dgm:prSet presAssocID="{CBC61BF7-A228-4DFD-B9D9-B89A9821DA71}" presName="spaceRect" presStyleCnt="0"/>
      <dgm:spPr/>
    </dgm:pt>
    <dgm:pt modelId="{46FC7933-9C62-49F4-AD53-FE7077D10323}" type="pres">
      <dgm:prSet presAssocID="{CBC61BF7-A228-4DFD-B9D9-B89A9821DA71}" presName="textRect" presStyleLbl="revTx" presStyleIdx="0" presStyleCnt="2">
        <dgm:presLayoutVars>
          <dgm:chMax val="1"/>
          <dgm:chPref val="1"/>
        </dgm:presLayoutVars>
      </dgm:prSet>
      <dgm:spPr/>
    </dgm:pt>
    <dgm:pt modelId="{091E17D2-78B7-4EFB-AD5C-CBA0FEF0FFFD}" type="pres">
      <dgm:prSet presAssocID="{20EE6AF7-7FEF-4EA9-8233-F8C074B75FEF}" presName="sibTrans" presStyleCnt="0"/>
      <dgm:spPr/>
    </dgm:pt>
    <dgm:pt modelId="{16993279-0F40-4587-9392-EDFEB677D319}" type="pres">
      <dgm:prSet presAssocID="{6B5F5C96-A15D-4F2F-B04C-1831FFFBE542}" presName="compNode" presStyleCnt="0"/>
      <dgm:spPr/>
    </dgm:pt>
    <dgm:pt modelId="{70EC8B6B-A831-475E-9500-5B64C5295EB9}" type="pres">
      <dgm:prSet presAssocID="{6B5F5C96-A15D-4F2F-B04C-1831FFFBE542}" presName="iconBgRect" presStyleLbl="bgShp" presStyleIdx="1" presStyleCnt="2"/>
      <dgm:spPr/>
    </dgm:pt>
    <dgm:pt modelId="{8E036561-AE8B-421E-A152-33DDABD164E2}" type="pres">
      <dgm:prSet presAssocID="{6B5F5C96-A15D-4F2F-B04C-1831FFFBE54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EE4E95C-79FE-4295-B27C-7C622760D81C}" type="pres">
      <dgm:prSet presAssocID="{6B5F5C96-A15D-4F2F-B04C-1831FFFBE542}" presName="spaceRect" presStyleCnt="0"/>
      <dgm:spPr/>
    </dgm:pt>
    <dgm:pt modelId="{FFC1564B-16DD-43D9-B3A8-F05127EDBF5D}" type="pres">
      <dgm:prSet presAssocID="{6B5F5C96-A15D-4F2F-B04C-1831FFFBE54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AB78913-69EC-4FDB-992D-BEA5924A1149}" type="presOf" srcId="{1A19DC2F-B25B-44AA-AAA9-FDD6B4A90511}" destId="{329B12BA-EDCE-4BDF-B189-BEA382F76527}" srcOrd="0" destOrd="0" presId="urn:microsoft.com/office/officeart/2018/5/layout/IconCircleLabelList"/>
    <dgm:cxn modelId="{CB0D4B44-576E-426A-8C21-9BB935DE3818}" type="presOf" srcId="{6B5F5C96-A15D-4F2F-B04C-1831FFFBE542}" destId="{FFC1564B-16DD-43D9-B3A8-F05127EDBF5D}" srcOrd="0" destOrd="0" presId="urn:microsoft.com/office/officeart/2018/5/layout/IconCircleLabelList"/>
    <dgm:cxn modelId="{A762E847-F515-4044-967D-A0C1A0676D1B}" type="presOf" srcId="{CBC61BF7-A228-4DFD-B9D9-B89A9821DA71}" destId="{46FC7933-9C62-49F4-AD53-FE7077D10323}" srcOrd="0" destOrd="0" presId="urn:microsoft.com/office/officeart/2018/5/layout/IconCircleLabelList"/>
    <dgm:cxn modelId="{8CD55E4E-2FF9-4C34-96F8-68C03A733073}" srcId="{1A19DC2F-B25B-44AA-AAA9-FDD6B4A90511}" destId="{CBC61BF7-A228-4DFD-B9D9-B89A9821DA71}" srcOrd="0" destOrd="0" parTransId="{4AE806D0-42DD-4D11-9C6F-30CC38D83A2D}" sibTransId="{20EE6AF7-7FEF-4EA9-8233-F8C074B75FEF}"/>
    <dgm:cxn modelId="{59761852-D9B6-4C61-90C1-7BE2F3A613B7}" srcId="{1A19DC2F-B25B-44AA-AAA9-FDD6B4A90511}" destId="{6B5F5C96-A15D-4F2F-B04C-1831FFFBE542}" srcOrd="1" destOrd="0" parTransId="{F64DA5B7-57B8-44C9-96B2-D55606236335}" sibTransId="{5D1A0075-0730-4329-B471-C5DAE998B086}"/>
    <dgm:cxn modelId="{497AF836-F937-4042-933F-6E728587F78A}" type="presParOf" srcId="{329B12BA-EDCE-4BDF-B189-BEA382F76527}" destId="{10440EAE-B770-46B1-ADBF-3FDBE840C90F}" srcOrd="0" destOrd="0" presId="urn:microsoft.com/office/officeart/2018/5/layout/IconCircleLabelList"/>
    <dgm:cxn modelId="{196592A2-AA3D-41BA-8384-E129D2864E3A}" type="presParOf" srcId="{10440EAE-B770-46B1-ADBF-3FDBE840C90F}" destId="{A0F02CA0-E1AC-480B-BAB9-6BCDD5A085C8}" srcOrd="0" destOrd="0" presId="urn:microsoft.com/office/officeart/2018/5/layout/IconCircleLabelList"/>
    <dgm:cxn modelId="{DBEB781D-3AE5-49F9-B3F8-48684BB540A6}" type="presParOf" srcId="{10440EAE-B770-46B1-ADBF-3FDBE840C90F}" destId="{98C41E59-4A8B-4F0C-BC09-B7A75147C8A2}" srcOrd="1" destOrd="0" presId="urn:microsoft.com/office/officeart/2018/5/layout/IconCircleLabelList"/>
    <dgm:cxn modelId="{D9AF240A-1CF0-4388-A386-389E0665F593}" type="presParOf" srcId="{10440EAE-B770-46B1-ADBF-3FDBE840C90F}" destId="{6326233E-9649-4EAC-A485-BE8A221AD0A1}" srcOrd="2" destOrd="0" presId="urn:microsoft.com/office/officeart/2018/5/layout/IconCircleLabelList"/>
    <dgm:cxn modelId="{151A7789-B8AC-4BA9-A961-D13DB67D2223}" type="presParOf" srcId="{10440EAE-B770-46B1-ADBF-3FDBE840C90F}" destId="{46FC7933-9C62-49F4-AD53-FE7077D10323}" srcOrd="3" destOrd="0" presId="urn:microsoft.com/office/officeart/2018/5/layout/IconCircleLabelList"/>
    <dgm:cxn modelId="{E148A3E9-D917-40C8-B6A7-6D2F8605FFC8}" type="presParOf" srcId="{329B12BA-EDCE-4BDF-B189-BEA382F76527}" destId="{091E17D2-78B7-4EFB-AD5C-CBA0FEF0FFFD}" srcOrd="1" destOrd="0" presId="urn:microsoft.com/office/officeart/2018/5/layout/IconCircleLabelList"/>
    <dgm:cxn modelId="{2CD63D18-F2D7-4BC8-A5DA-1F2238A3D22C}" type="presParOf" srcId="{329B12BA-EDCE-4BDF-B189-BEA382F76527}" destId="{16993279-0F40-4587-9392-EDFEB677D319}" srcOrd="2" destOrd="0" presId="urn:microsoft.com/office/officeart/2018/5/layout/IconCircleLabelList"/>
    <dgm:cxn modelId="{5FF8FFDA-1A48-460B-BE7B-362F6D89C251}" type="presParOf" srcId="{16993279-0F40-4587-9392-EDFEB677D319}" destId="{70EC8B6B-A831-475E-9500-5B64C5295EB9}" srcOrd="0" destOrd="0" presId="urn:microsoft.com/office/officeart/2018/5/layout/IconCircleLabelList"/>
    <dgm:cxn modelId="{3B9D47EE-2805-4F3F-823A-BD15A3298FE6}" type="presParOf" srcId="{16993279-0F40-4587-9392-EDFEB677D319}" destId="{8E036561-AE8B-421E-A152-33DDABD164E2}" srcOrd="1" destOrd="0" presId="urn:microsoft.com/office/officeart/2018/5/layout/IconCircleLabelList"/>
    <dgm:cxn modelId="{1B10D491-39FF-4323-9935-07414C49F453}" type="presParOf" srcId="{16993279-0F40-4587-9392-EDFEB677D319}" destId="{BEE4E95C-79FE-4295-B27C-7C622760D81C}" srcOrd="2" destOrd="0" presId="urn:microsoft.com/office/officeart/2018/5/layout/IconCircleLabelList"/>
    <dgm:cxn modelId="{AE7E45E6-7F67-4897-A12F-2203B26E036D}" type="presParOf" srcId="{16993279-0F40-4587-9392-EDFEB677D319}" destId="{FFC1564B-16DD-43D9-B3A8-F05127EDBF5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C9BA66-F71B-4366-A548-37D464D2767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2C99960-1115-4038-9DC0-2FF581D03B24}">
      <dgm:prSet/>
      <dgm:spPr/>
      <dgm:t>
        <a:bodyPr/>
        <a:lstStyle/>
        <a:p>
          <a:r>
            <a:rPr lang="en-US" dirty="0"/>
            <a:t>Several sociodemographic factors associated with increased risk</a:t>
          </a:r>
        </a:p>
      </dgm:t>
    </dgm:pt>
    <dgm:pt modelId="{FFD27E73-7153-4E91-AB64-C3B815C1C47F}" type="parTrans" cxnId="{85C76B8B-DAA7-4129-B140-093659774571}">
      <dgm:prSet/>
      <dgm:spPr/>
      <dgm:t>
        <a:bodyPr/>
        <a:lstStyle/>
        <a:p>
          <a:endParaRPr lang="en-US"/>
        </a:p>
      </dgm:t>
    </dgm:pt>
    <dgm:pt modelId="{5A3D34D0-18D3-466D-A36F-29F39DD68549}" type="sibTrans" cxnId="{85C76B8B-DAA7-4129-B140-093659774571}">
      <dgm:prSet/>
      <dgm:spPr/>
      <dgm:t>
        <a:bodyPr/>
        <a:lstStyle/>
        <a:p>
          <a:endParaRPr lang="en-US"/>
        </a:p>
      </dgm:t>
    </dgm:pt>
    <dgm:pt modelId="{0192A806-83C5-4A57-BDD6-8C45EACA8A2E}">
      <dgm:prSet/>
      <dgm:spPr/>
      <dgm:t>
        <a:bodyPr/>
        <a:lstStyle/>
        <a:p>
          <a:r>
            <a:rPr lang="en-US"/>
            <a:t>Similar to the general population</a:t>
          </a:r>
        </a:p>
      </dgm:t>
    </dgm:pt>
    <dgm:pt modelId="{4D128F6A-47E5-40EF-8F18-76B946E9147C}" type="parTrans" cxnId="{375357C0-DD08-41CC-91C4-0D053D6B642F}">
      <dgm:prSet/>
      <dgm:spPr/>
      <dgm:t>
        <a:bodyPr/>
        <a:lstStyle/>
        <a:p>
          <a:endParaRPr lang="en-US"/>
        </a:p>
      </dgm:t>
    </dgm:pt>
    <dgm:pt modelId="{EAD4EBE8-233C-4DE3-965B-B09AF906DA70}" type="sibTrans" cxnId="{375357C0-DD08-41CC-91C4-0D053D6B642F}">
      <dgm:prSet/>
      <dgm:spPr/>
      <dgm:t>
        <a:bodyPr/>
        <a:lstStyle/>
        <a:p>
          <a:endParaRPr lang="en-US"/>
        </a:p>
      </dgm:t>
    </dgm:pt>
    <dgm:pt modelId="{705C190F-3BCB-481D-A24A-AF12820BEB40}">
      <dgm:prSet/>
      <dgm:spPr/>
      <dgm:t>
        <a:bodyPr/>
        <a:lstStyle/>
        <a:p>
          <a:r>
            <a:rPr lang="en-US"/>
            <a:t>Baseline mental health diagnosis</a:t>
          </a:r>
        </a:p>
      </dgm:t>
    </dgm:pt>
    <dgm:pt modelId="{AC9395AB-EF75-49BC-866A-248706958886}" type="parTrans" cxnId="{B18A22F9-042E-4B13-A66D-E83C159AC308}">
      <dgm:prSet/>
      <dgm:spPr/>
      <dgm:t>
        <a:bodyPr/>
        <a:lstStyle/>
        <a:p>
          <a:endParaRPr lang="en-US"/>
        </a:p>
      </dgm:t>
    </dgm:pt>
    <dgm:pt modelId="{C589EBE9-8B7D-4A23-82E4-6BEBD6269295}" type="sibTrans" cxnId="{B18A22F9-042E-4B13-A66D-E83C159AC308}">
      <dgm:prSet/>
      <dgm:spPr/>
      <dgm:t>
        <a:bodyPr/>
        <a:lstStyle/>
        <a:p>
          <a:endParaRPr lang="en-US"/>
        </a:p>
      </dgm:t>
    </dgm:pt>
    <dgm:pt modelId="{6C19F82E-F0A2-4ACA-A618-08E96B379873}">
      <dgm:prSet/>
      <dgm:spPr/>
      <dgm:t>
        <a:bodyPr/>
        <a:lstStyle/>
        <a:p>
          <a:r>
            <a:rPr lang="en-US"/>
            <a:t>Those with a dx had lower risk of suicide attempt</a:t>
          </a:r>
        </a:p>
      </dgm:t>
    </dgm:pt>
    <dgm:pt modelId="{600DFB34-551E-4F97-A6E6-B6A5526044B9}" type="parTrans" cxnId="{EA9FBA49-DC94-4A8D-8162-15B7A2D89E56}">
      <dgm:prSet/>
      <dgm:spPr/>
      <dgm:t>
        <a:bodyPr/>
        <a:lstStyle/>
        <a:p>
          <a:endParaRPr lang="en-US"/>
        </a:p>
      </dgm:t>
    </dgm:pt>
    <dgm:pt modelId="{64FA9565-9763-4173-ACB6-E20E2112A49F}" type="sibTrans" cxnId="{EA9FBA49-DC94-4A8D-8162-15B7A2D89E56}">
      <dgm:prSet/>
      <dgm:spPr/>
      <dgm:t>
        <a:bodyPr/>
        <a:lstStyle/>
        <a:p>
          <a:endParaRPr lang="en-US"/>
        </a:p>
      </dgm:t>
    </dgm:pt>
    <dgm:pt modelId="{18CB81BC-5628-4147-AE4B-35CED19DB327}">
      <dgm:prSet/>
      <dgm:spPr/>
      <dgm:t>
        <a:bodyPr/>
        <a:lstStyle/>
        <a:p>
          <a:r>
            <a:rPr lang="en-US"/>
            <a:t>Identified and referred/treated prior to surgery</a:t>
          </a:r>
        </a:p>
      </dgm:t>
    </dgm:pt>
    <dgm:pt modelId="{C132FC8D-2BB5-41B2-A5F1-6BBA0BA54718}" type="parTrans" cxnId="{F9FE6406-5323-4B8C-8676-97C4A7087D1A}">
      <dgm:prSet/>
      <dgm:spPr/>
      <dgm:t>
        <a:bodyPr/>
        <a:lstStyle/>
        <a:p>
          <a:endParaRPr lang="en-US"/>
        </a:p>
      </dgm:t>
    </dgm:pt>
    <dgm:pt modelId="{25194E29-D7C7-453B-95C0-A9D45D4B94AD}" type="sibTrans" cxnId="{F9FE6406-5323-4B8C-8676-97C4A7087D1A}">
      <dgm:prSet/>
      <dgm:spPr/>
      <dgm:t>
        <a:bodyPr/>
        <a:lstStyle/>
        <a:p>
          <a:endParaRPr lang="en-US"/>
        </a:p>
      </dgm:t>
    </dgm:pt>
    <dgm:pt modelId="{E4A5E9E1-DA1E-4A56-AFA2-F69E4B22D821}">
      <dgm:prSet/>
      <dgm:spPr/>
      <dgm:t>
        <a:bodyPr/>
        <a:lstStyle/>
        <a:p>
          <a:r>
            <a:rPr lang="en-US"/>
            <a:t>Symptoms improve initially after surgery</a:t>
          </a:r>
        </a:p>
      </dgm:t>
    </dgm:pt>
    <dgm:pt modelId="{5D2F1C86-1E0B-41C3-8F24-0E24ECB48B0E}" type="parTrans" cxnId="{42335C34-8019-403B-A75E-3AFC01A5F4F6}">
      <dgm:prSet/>
      <dgm:spPr/>
      <dgm:t>
        <a:bodyPr/>
        <a:lstStyle/>
        <a:p>
          <a:endParaRPr lang="en-US"/>
        </a:p>
      </dgm:t>
    </dgm:pt>
    <dgm:pt modelId="{AEE79A86-99DF-4A46-9C0B-D3F061AE0962}" type="sibTrans" cxnId="{42335C34-8019-403B-A75E-3AFC01A5F4F6}">
      <dgm:prSet/>
      <dgm:spPr/>
      <dgm:t>
        <a:bodyPr/>
        <a:lstStyle/>
        <a:p>
          <a:endParaRPr lang="en-US"/>
        </a:p>
      </dgm:t>
    </dgm:pt>
    <dgm:pt modelId="{B86B35CD-D8C2-4322-8C1A-562596B58109}" type="pres">
      <dgm:prSet presAssocID="{E4C9BA66-F71B-4366-A548-37D464D2767C}" presName="linear" presStyleCnt="0">
        <dgm:presLayoutVars>
          <dgm:dir/>
          <dgm:animLvl val="lvl"/>
          <dgm:resizeHandles val="exact"/>
        </dgm:presLayoutVars>
      </dgm:prSet>
      <dgm:spPr/>
    </dgm:pt>
    <dgm:pt modelId="{03200A54-ED35-4477-9F9A-C373D34776C0}" type="pres">
      <dgm:prSet presAssocID="{32C99960-1115-4038-9DC0-2FF581D03B24}" presName="parentLin" presStyleCnt="0"/>
      <dgm:spPr/>
    </dgm:pt>
    <dgm:pt modelId="{D1291B7C-C0B4-4242-BF9B-AA7DBA70E64A}" type="pres">
      <dgm:prSet presAssocID="{32C99960-1115-4038-9DC0-2FF581D03B24}" presName="parentLeftMargin" presStyleLbl="node1" presStyleIdx="0" presStyleCnt="2"/>
      <dgm:spPr/>
    </dgm:pt>
    <dgm:pt modelId="{823C126A-75B4-4CA1-BDD2-DE8AA9342C11}" type="pres">
      <dgm:prSet presAssocID="{32C99960-1115-4038-9DC0-2FF581D03B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DA76A1-AD71-482A-865D-6244CFA18F65}" type="pres">
      <dgm:prSet presAssocID="{32C99960-1115-4038-9DC0-2FF581D03B24}" presName="negativeSpace" presStyleCnt="0"/>
      <dgm:spPr/>
    </dgm:pt>
    <dgm:pt modelId="{14CDB7B8-DF6C-4FDD-8F02-F9EE26BFF319}" type="pres">
      <dgm:prSet presAssocID="{32C99960-1115-4038-9DC0-2FF581D03B24}" presName="childText" presStyleLbl="conFgAcc1" presStyleIdx="0" presStyleCnt="2">
        <dgm:presLayoutVars>
          <dgm:bulletEnabled val="1"/>
        </dgm:presLayoutVars>
      </dgm:prSet>
      <dgm:spPr/>
    </dgm:pt>
    <dgm:pt modelId="{BB6B3E77-3B69-4FCB-B346-FD27894A14F7}" type="pres">
      <dgm:prSet presAssocID="{5A3D34D0-18D3-466D-A36F-29F39DD68549}" presName="spaceBetweenRectangles" presStyleCnt="0"/>
      <dgm:spPr/>
    </dgm:pt>
    <dgm:pt modelId="{E6174B59-7948-48F1-82AE-B2CE57914E36}" type="pres">
      <dgm:prSet presAssocID="{705C190F-3BCB-481D-A24A-AF12820BEB40}" presName="parentLin" presStyleCnt="0"/>
      <dgm:spPr/>
    </dgm:pt>
    <dgm:pt modelId="{27E4B78E-E9DE-4B5A-8DCB-12D5EBE16E97}" type="pres">
      <dgm:prSet presAssocID="{705C190F-3BCB-481D-A24A-AF12820BEB40}" presName="parentLeftMargin" presStyleLbl="node1" presStyleIdx="0" presStyleCnt="2"/>
      <dgm:spPr/>
    </dgm:pt>
    <dgm:pt modelId="{29A4F8B4-7DB7-4CED-A492-C7A26DDE0BD4}" type="pres">
      <dgm:prSet presAssocID="{705C190F-3BCB-481D-A24A-AF12820BEB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978119E-5F56-4230-8B6E-56A3B0124F43}" type="pres">
      <dgm:prSet presAssocID="{705C190F-3BCB-481D-A24A-AF12820BEB40}" presName="negativeSpace" presStyleCnt="0"/>
      <dgm:spPr/>
    </dgm:pt>
    <dgm:pt modelId="{2A113174-F687-4CCF-A333-9396AAC65D11}" type="pres">
      <dgm:prSet presAssocID="{705C190F-3BCB-481D-A24A-AF12820BEB4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FE6406-5323-4B8C-8676-97C4A7087D1A}" srcId="{6C19F82E-F0A2-4ACA-A618-08E96B379873}" destId="{18CB81BC-5628-4147-AE4B-35CED19DB327}" srcOrd="0" destOrd="0" parTransId="{C132FC8D-2BB5-41B2-A5F1-6BBA0BA54718}" sibTransId="{25194E29-D7C7-453B-95C0-A9D45D4B94AD}"/>
    <dgm:cxn modelId="{42335C34-8019-403B-A75E-3AFC01A5F4F6}" srcId="{6C19F82E-F0A2-4ACA-A618-08E96B379873}" destId="{E4A5E9E1-DA1E-4A56-AFA2-F69E4B22D821}" srcOrd="1" destOrd="0" parTransId="{5D2F1C86-1E0B-41C3-8F24-0E24ECB48B0E}" sibTransId="{AEE79A86-99DF-4A46-9C0B-D3F061AE0962}"/>
    <dgm:cxn modelId="{EA9FBA49-DC94-4A8D-8162-15B7A2D89E56}" srcId="{705C190F-3BCB-481D-A24A-AF12820BEB40}" destId="{6C19F82E-F0A2-4ACA-A618-08E96B379873}" srcOrd="0" destOrd="0" parTransId="{600DFB34-551E-4F97-A6E6-B6A5526044B9}" sibTransId="{64FA9565-9763-4173-ACB6-E20E2112A49F}"/>
    <dgm:cxn modelId="{141A256B-A034-42EE-BA84-5A2FDF1EE292}" type="presOf" srcId="{32C99960-1115-4038-9DC0-2FF581D03B24}" destId="{D1291B7C-C0B4-4242-BF9B-AA7DBA70E64A}" srcOrd="0" destOrd="0" presId="urn:microsoft.com/office/officeart/2005/8/layout/list1"/>
    <dgm:cxn modelId="{031BC84B-C4BB-44FB-ABC9-C1D8051DBCFA}" type="presOf" srcId="{705C190F-3BCB-481D-A24A-AF12820BEB40}" destId="{29A4F8B4-7DB7-4CED-A492-C7A26DDE0BD4}" srcOrd="1" destOrd="0" presId="urn:microsoft.com/office/officeart/2005/8/layout/list1"/>
    <dgm:cxn modelId="{7C6D447F-D548-4EB4-B54B-47CA74D271FB}" type="presOf" srcId="{E4A5E9E1-DA1E-4A56-AFA2-F69E4B22D821}" destId="{2A113174-F687-4CCF-A333-9396AAC65D11}" srcOrd="0" destOrd="2" presId="urn:microsoft.com/office/officeart/2005/8/layout/list1"/>
    <dgm:cxn modelId="{85C76B8B-DAA7-4129-B140-093659774571}" srcId="{E4C9BA66-F71B-4366-A548-37D464D2767C}" destId="{32C99960-1115-4038-9DC0-2FF581D03B24}" srcOrd="0" destOrd="0" parTransId="{FFD27E73-7153-4E91-AB64-C3B815C1C47F}" sibTransId="{5A3D34D0-18D3-466D-A36F-29F39DD68549}"/>
    <dgm:cxn modelId="{38B230A5-B3F4-4809-A428-F63956CE2E3B}" type="presOf" srcId="{6C19F82E-F0A2-4ACA-A618-08E96B379873}" destId="{2A113174-F687-4CCF-A333-9396AAC65D11}" srcOrd="0" destOrd="0" presId="urn:microsoft.com/office/officeart/2005/8/layout/list1"/>
    <dgm:cxn modelId="{375357C0-DD08-41CC-91C4-0D053D6B642F}" srcId="{32C99960-1115-4038-9DC0-2FF581D03B24}" destId="{0192A806-83C5-4A57-BDD6-8C45EACA8A2E}" srcOrd="0" destOrd="0" parTransId="{4D128F6A-47E5-40EF-8F18-76B946E9147C}" sibTransId="{EAD4EBE8-233C-4DE3-965B-B09AF906DA70}"/>
    <dgm:cxn modelId="{F289B5C4-8B98-4CEE-8C5C-1CE6484A6EBD}" type="presOf" srcId="{0192A806-83C5-4A57-BDD6-8C45EACA8A2E}" destId="{14CDB7B8-DF6C-4FDD-8F02-F9EE26BFF319}" srcOrd="0" destOrd="0" presId="urn:microsoft.com/office/officeart/2005/8/layout/list1"/>
    <dgm:cxn modelId="{0B0987CB-5CD2-4923-8B7E-9FA82D037C0F}" type="presOf" srcId="{32C99960-1115-4038-9DC0-2FF581D03B24}" destId="{823C126A-75B4-4CA1-BDD2-DE8AA9342C11}" srcOrd="1" destOrd="0" presId="urn:microsoft.com/office/officeart/2005/8/layout/list1"/>
    <dgm:cxn modelId="{DA2A32CD-07B9-4D4B-928E-79B46393B66A}" type="presOf" srcId="{E4C9BA66-F71B-4366-A548-37D464D2767C}" destId="{B86B35CD-D8C2-4322-8C1A-562596B58109}" srcOrd="0" destOrd="0" presId="urn:microsoft.com/office/officeart/2005/8/layout/list1"/>
    <dgm:cxn modelId="{B1F60FDA-3E43-4801-9B2B-DC158FE782CE}" type="presOf" srcId="{705C190F-3BCB-481D-A24A-AF12820BEB40}" destId="{27E4B78E-E9DE-4B5A-8DCB-12D5EBE16E97}" srcOrd="0" destOrd="0" presId="urn:microsoft.com/office/officeart/2005/8/layout/list1"/>
    <dgm:cxn modelId="{B18A22F9-042E-4B13-A66D-E83C159AC308}" srcId="{E4C9BA66-F71B-4366-A548-37D464D2767C}" destId="{705C190F-3BCB-481D-A24A-AF12820BEB40}" srcOrd="1" destOrd="0" parTransId="{AC9395AB-EF75-49BC-866A-248706958886}" sibTransId="{C589EBE9-8B7D-4A23-82E4-6BEBD6269295}"/>
    <dgm:cxn modelId="{798611FD-8B47-4E4C-BB55-32A17C2B7D32}" type="presOf" srcId="{18CB81BC-5628-4147-AE4B-35CED19DB327}" destId="{2A113174-F687-4CCF-A333-9396AAC65D11}" srcOrd="0" destOrd="1" presId="urn:microsoft.com/office/officeart/2005/8/layout/list1"/>
    <dgm:cxn modelId="{3D9B5BE8-E5AD-4384-B382-50213AF1EB7C}" type="presParOf" srcId="{B86B35CD-D8C2-4322-8C1A-562596B58109}" destId="{03200A54-ED35-4477-9F9A-C373D34776C0}" srcOrd="0" destOrd="0" presId="urn:microsoft.com/office/officeart/2005/8/layout/list1"/>
    <dgm:cxn modelId="{6B4194C6-A4AF-4BE2-A3B9-DB769DC0C744}" type="presParOf" srcId="{03200A54-ED35-4477-9F9A-C373D34776C0}" destId="{D1291B7C-C0B4-4242-BF9B-AA7DBA70E64A}" srcOrd="0" destOrd="0" presId="urn:microsoft.com/office/officeart/2005/8/layout/list1"/>
    <dgm:cxn modelId="{8DCB05EE-86F3-4C5F-BDA2-1B928759441D}" type="presParOf" srcId="{03200A54-ED35-4477-9F9A-C373D34776C0}" destId="{823C126A-75B4-4CA1-BDD2-DE8AA9342C11}" srcOrd="1" destOrd="0" presId="urn:microsoft.com/office/officeart/2005/8/layout/list1"/>
    <dgm:cxn modelId="{F20A189D-D9E8-444B-B2FC-957BAAC65FFD}" type="presParOf" srcId="{B86B35CD-D8C2-4322-8C1A-562596B58109}" destId="{1ADA76A1-AD71-482A-865D-6244CFA18F65}" srcOrd="1" destOrd="0" presId="urn:microsoft.com/office/officeart/2005/8/layout/list1"/>
    <dgm:cxn modelId="{4418FB09-C54F-4E9A-84EF-64AE0EC42651}" type="presParOf" srcId="{B86B35CD-D8C2-4322-8C1A-562596B58109}" destId="{14CDB7B8-DF6C-4FDD-8F02-F9EE26BFF319}" srcOrd="2" destOrd="0" presId="urn:microsoft.com/office/officeart/2005/8/layout/list1"/>
    <dgm:cxn modelId="{EDD6578D-4209-48F1-A9EC-4971745E48A4}" type="presParOf" srcId="{B86B35CD-D8C2-4322-8C1A-562596B58109}" destId="{BB6B3E77-3B69-4FCB-B346-FD27894A14F7}" srcOrd="3" destOrd="0" presId="urn:microsoft.com/office/officeart/2005/8/layout/list1"/>
    <dgm:cxn modelId="{6C60B883-4E3B-402D-9211-5C213A38DC58}" type="presParOf" srcId="{B86B35CD-D8C2-4322-8C1A-562596B58109}" destId="{E6174B59-7948-48F1-82AE-B2CE57914E36}" srcOrd="4" destOrd="0" presId="urn:microsoft.com/office/officeart/2005/8/layout/list1"/>
    <dgm:cxn modelId="{BDA1CE72-BE0F-4CAA-BCD7-A3AB5C12A96C}" type="presParOf" srcId="{E6174B59-7948-48F1-82AE-B2CE57914E36}" destId="{27E4B78E-E9DE-4B5A-8DCB-12D5EBE16E97}" srcOrd="0" destOrd="0" presId="urn:microsoft.com/office/officeart/2005/8/layout/list1"/>
    <dgm:cxn modelId="{B397454F-FEC4-431E-9171-255F5F6230EE}" type="presParOf" srcId="{E6174B59-7948-48F1-82AE-B2CE57914E36}" destId="{29A4F8B4-7DB7-4CED-A492-C7A26DDE0BD4}" srcOrd="1" destOrd="0" presId="urn:microsoft.com/office/officeart/2005/8/layout/list1"/>
    <dgm:cxn modelId="{018E30D8-7D98-43FB-A5F2-F47F7F0D7DAF}" type="presParOf" srcId="{B86B35CD-D8C2-4322-8C1A-562596B58109}" destId="{1978119E-5F56-4230-8B6E-56A3B0124F43}" srcOrd="5" destOrd="0" presId="urn:microsoft.com/office/officeart/2005/8/layout/list1"/>
    <dgm:cxn modelId="{55531916-E850-460B-9C22-C74F32C31046}" type="presParOf" srcId="{B86B35CD-D8C2-4322-8C1A-562596B58109}" destId="{2A113174-F687-4CCF-A333-9396AAC65D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7FDEF9-BABB-4B8B-8E2C-5F6777CA1E3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98A6564-025F-40D3-97C5-AAD8FAF297D6}">
      <dgm:prSet/>
      <dgm:spPr/>
      <dgm:t>
        <a:bodyPr/>
        <a:lstStyle/>
        <a:p>
          <a:r>
            <a:rPr lang="en-US" dirty="0"/>
            <a:t>Aggregate count data</a:t>
          </a:r>
        </a:p>
      </dgm:t>
    </dgm:pt>
    <dgm:pt modelId="{099F2684-02EA-4CD7-B2A4-26415F948224}" type="parTrans" cxnId="{17BB773B-6428-4007-9120-936E17DB3316}">
      <dgm:prSet/>
      <dgm:spPr/>
      <dgm:t>
        <a:bodyPr/>
        <a:lstStyle/>
        <a:p>
          <a:endParaRPr lang="en-US"/>
        </a:p>
      </dgm:t>
    </dgm:pt>
    <dgm:pt modelId="{8D1BDC5A-D6E5-4EE4-B24E-4DF4487FF699}" type="sibTrans" cxnId="{17BB773B-6428-4007-9120-936E17DB3316}">
      <dgm:prSet/>
      <dgm:spPr/>
      <dgm:t>
        <a:bodyPr/>
        <a:lstStyle/>
        <a:p>
          <a:endParaRPr lang="en-US"/>
        </a:p>
      </dgm:t>
    </dgm:pt>
    <dgm:pt modelId="{6B23862D-7BE8-4D84-B47D-A7C0C7DBFA69}">
      <dgm:prSet/>
      <dgm:spPr/>
      <dgm:t>
        <a:bodyPr/>
        <a:lstStyle/>
        <a:p>
          <a:r>
            <a:rPr lang="en-US"/>
            <a:t>Unable to examine risk at individual level</a:t>
          </a:r>
        </a:p>
      </dgm:t>
    </dgm:pt>
    <dgm:pt modelId="{5CDA91E7-B8DA-44DA-A4DD-CBDA3EA51912}" type="parTrans" cxnId="{D1B98BCB-DCB9-4479-99EA-5CEF0175DD52}">
      <dgm:prSet/>
      <dgm:spPr/>
      <dgm:t>
        <a:bodyPr/>
        <a:lstStyle/>
        <a:p>
          <a:endParaRPr lang="en-US"/>
        </a:p>
      </dgm:t>
    </dgm:pt>
    <dgm:pt modelId="{FED96262-7112-415A-BF05-4C22E6F56606}" type="sibTrans" cxnId="{D1B98BCB-DCB9-4479-99EA-5CEF0175DD52}">
      <dgm:prSet/>
      <dgm:spPr/>
      <dgm:t>
        <a:bodyPr/>
        <a:lstStyle/>
        <a:p>
          <a:endParaRPr lang="en-US"/>
        </a:p>
      </dgm:t>
    </dgm:pt>
    <dgm:pt modelId="{1CEC548B-4F7E-4623-B2A0-E0D2F6267BEE}">
      <dgm:prSet/>
      <dgm:spPr/>
      <dgm:t>
        <a:bodyPr/>
        <a:lstStyle/>
        <a:p>
          <a:r>
            <a:rPr lang="en-US"/>
            <a:t>Timing of risk unknown</a:t>
          </a:r>
        </a:p>
      </dgm:t>
    </dgm:pt>
    <dgm:pt modelId="{1BFDAAB3-5E4C-492D-9476-BF046CA092CF}" type="parTrans" cxnId="{32334241-D22E-454E-A902-ACEB2F8B1931}">
      <dgm:prSet/>
      <dgm:spPr/>
      <dgm:t>
        <a:bodyPr/>
        <a:lstStyle/>
        <a:p>
          <a:endParaRPr lang="en-US"/>
        </a:p>
      </dgm:t>
    </dgm:pt>
    <dgm:pt modelId="{6B50049A-D0C3-40B0-8C4A-2B35700435A2}" type="sibTrans" cxnId="{32334241-D22E-454E-A902-ACEB2F8B1931}">
      <dgm:prSet/>
      <dgm:spPr/>
      <dgm:t>
        <a:bodyPr/>
        <a:lstStyle/>
        <a:p>
          <a:endParaRPr lang="en-US"/>
        </a:p>
      </dgm:t>
    </dgm:pt>
    <dgm:pt modelId="{145E13A2-205D-4185-AF54-1FBA69EE329B}">
      <dgm:prSet/>
      <dgm:spPr/>
      <dgm:t>
        <a:bodyPr/>
        <a:lstStyle/>
        <a:p>
          <a:r>
            <a:rPr lang="en-US"/>
            <a:t>Potential for missed suicide attempts</a:t>
          </a:r>
        </a:p>
      </dgm:t>
    </dgm:pt>
    <dgm:pt modelId="{AC5E89DF-DC21-4E12-AA65-93AE71055E7B}" type="parTrans" cxnId="{31DA2C59-F2A4-4BCB-979C-F72A03F7FCB7}">
      <dgm:prSet/>
      <dgm:spPr/>
      <dgm:t>
        <a:bodyPr/>
        <a:lstStyle/>
        <a:p>
          <a:endParaRPr lang="en-US"/>
        </a:p>
      </dgm:t>
    </dgm:pt>
    <dgm:pt modelId="{2C8C1CEF-61F7-4353-8E09-B041E039896F}" type="sibTrans" cxnId="{31DA2C59-F2A4-4BCB-979C-F72A03F7FCB7}">
      <dgm:prSet/>
      <dgm:spPr/>
      <dgm:t>
        <a:bodyPr/>
        <a:lstStyle/>
        <a:p>
          <a:endParaRPr lang="en-US"/>
        </a:p>
      </dgm:t>
    </dgm:pt>
    <dgm:pt modelId="{8FA439C6-B108-47DA-8FF1-A8AB4AAA2032}">
      <dgm:prSet/>
      <dgm:spPr/>
      <dgm:t>
        <a:bodyPr/>
        <a:lstStyle/>
        <a:p>
          <a:r>
            <a:rPr lang="en-US"/>
            <a:t>Undocumented attempts</a:t>
          </a:r>
        </a:p>
      </dgm:t>
    </dgm:pt>
    <dgm:pt modelId="{DD60F660-4DA6-406D-9CF5-DF8A6BE4848C}" type="parTrans" cxnId="{92EA1301-5F84-4C24-9D96-184AEA453414}">
      <dgm:prSet/>
      <dgm:spPr/>
      <dgm:t>
        <a:bodyPr/>
        <a:lstStyle/>
        <a:p>
          <a:endParaRPr lang="en-US"/>
        </a:p>
      </dgm:t>
    </dgm:pt>
    <dgm:pt modelId="{FD985BF6-B0BE-45C8-895A-959A7AE5DA57}" type="sibTrans" cxnId="{92EA1301-5F84-4C24-9D96-184AEA453414}">
      <dgm:prSet/>
      <dgm:spPr/>
      <dgm:t>
        <a:bodyPr/>
        <a:lstStyle/>
        <a:p>
          <a:endParaRPr lang="en-US"/>
        </a:p>
      </dgm:t>
    </dgm:pt>
    <dgm:pt modelId="{23C8F404-D36C-43B6-9CC7-5994D762488E}">
      <dgm:prSet/>
      <dgm:spPr/>
      <dgm:t>
        <a:bodyPr/>
        <a:lstStyle/>
        <a:p>
          <a:r>
            <a:rPr lang="en-US"/>
            <a:t>Lost to follow up if unenrolled</a:t>
          </a:r>
        </a:p>
      </dgm:t>
    </dgm:pt>
    <dgm:pt modelId="{E5898A78-6D14-4C56-806D-B14C525671F7}" type="parTrans" cxnId="{C5598D2B-B822-4F09-ACA2-9DB6A64ADF4E}">
      <dgm:prSet/>
      <dgm:spPr/>
      <dgm:t>
        <a:bodyPr/>
        <a:lstStyle/>
        <a:p>
          <a:endParaRPr lang="en-US"/>
        </a:p>
      </dgm:t>
    </dgm:pt>
    <dgm:pt modelId="{D07555FA-19D5-47DB-AF1D-372D811F1B97}" type="sibTrans" cxnId="{C5598D2B-B822-4F09-ACA2-9DB6A64ADF4E}">
      <dgm:prSet/>
      <dgm:spPr/>
      <dgm:t>
        <a:bodyPr/>
        <a:lstStyle/>
        <a:p>
          <a:endParaRPr lang="en-US"/>
        </a:p>
      </dgm:t>
    </dgm:pt>
    <dgm:pt modelId="{DA4103FF-139A-4875-B95E-04744F21231B}" type="pres">
      <dgm:prSet presAssocID="{037FDEF9-BABB-4B8B-8E2C-5F6777CA1E37}" presName="Name0" presStyleCnt="0">
        <dgm:presLayoutVars>
          <dgm:dir/>
          <dgm:animLvl val="lvl"/>
          <dgm:resizeHandles val="exact"/>
        </dgm:presLayoutVars>
      </dgm:prSet>
      <dgm:spPr/>
    </dgm:pt>
    <dgm:pt modelId="{8DC9F72B-2A66-48AB-8123-C60352EBA6EC}" type="pres">
      <dgm:prSet presAssocID="{698A6564-025F-40D3-97C5-AAD8FAF297D6}" presName="composite" presStyleCnt="0"/>
      <dgm:spPr/>
    </dgm:pt>
    <dgm:pt modelId="{BB5E454D-4835-4433-88C1-6CED1FE4EE30}" type="pres">
      <dgm:prSet presAssocID="{698A6564-025F-40D3-97C5-AAD8FAF297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5626EF8-3587-495C-B0FA-6BA35D5004F8}" type="pres">
      <dgm:prSet presAssocID="{698A6564-025F-40D3-97C5-AAD8FAF297D6}" presName="desTx" presStyleLbl="alignAccFollowNode1" presStyleIdx="0" presStyleCnt="2">
        <dgm:presLayoutVars>
          <dgm:bulletEnabled val="1"/>
        </dgm:presLayoutVars>
      </dgm:prSet>
      <dgm:spPr/>
    </dgm:pt>
    <dgm:pt modelId="{A2D95070-2F6D-4E0F-9E75-1BA6A66A94F6}" type="pres">
      <dgm:prSet presAssocID="{8D1BDC5A-D6E5-4EE4-B24E-4DF4487FF699}" presName="space" presStyleCnt="0"/>
      <dgm:spPr/>
    </dgm:pt>
    <dgm:pt modelId="{679135C1-AF67-4240-B38B-D70B11BF05D9}" type="pres">
      <dgm:prSet presAssocID="{145E13A2-205D-4185-AF54-1FBA69EE329B}" presName="composite" presStyleCnt="0"/>
      <dgm:spPr/>
    </dgm:pt>
    <dgm:pt modelId="{6D967FF5-FE5B-4522-9FD6-05F8EEE4A514}" type="pres">
      <dgm:prSet presAssocID="{145E13A2-205D-4185-AF54-1FBA69EE329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BC1D20-74D7-4579-9600-49A61839395A}" type="pres">
      <dgm:prSet presAssocID="{145E13A2-205D-4185-AF54-1FBA69EE329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EA1301-5F84-4C24-9D96-184AEA453414}" srcId="{145E13A2-205D-4185-AF54-1FBA69EE329B}" destId="{8FA439C6-B108-47DA-8FF1-A8AB4AAA2032}" srcOrd="0" destOrd="0" parTransId="{DD60F660-4DA6-406D-9CF5-DF8A6BE4848C}" sibTransId="{FD985BF6-B0BE-45C8-895A-959A7AE5DA57}"/>
    <dgm:cxn modelId="{C5714B12-D3F5-432C-A656-9B1D55A368B3}" type="presOf" srcId="{037FDEF9-BABB-4B8B-8E2C-5F6777CA1E37}" destId="{DA4103FF-139A-4875-B95E-04744F21231B}" srcOrd="0" destOrd="0" presId="urn:microsoft.com/office/officeart/2005/8/layout/hList1"/>
    <dgm:cxn modelId="{F0D3B01E-676C-4F68-B9B5-96AC7ADCC539}" type="presOf" srcId="{145E13A2-205D-4185-AF54-1FBA69EE329B}" destId="{6D967FF5-FE5B-4522-9FD6-05F8EEE4A514}" srcOrd="0" destOrd="0" presId="urn:microsoft.com/office/officeart/2005/8/layout/hList1"/>
    <dgm:cxn modelId="{84F2F425-A217-44C1-8681-697668C2D45C}" type="presOf" srcId="{698A6564-025F-40D3-97C5-AAD8FAF297D6}" destId="{BB5E454D-4835-4433-88C1-6CED1FE4EE30}" srcOrd="0" destOrd="0" presId="urn:microsoft.com/office/officeart/2005/8/layout/hList1"/>
    <dgm:cxn modelId="{C5598D2B-B822-4F09-ACA2-9DB6A64ADF4E}" srcId="{145E13A2-205D-4185-AF54-1FBA69EE329B}" destId="{23C8F404-D36C-43B6-9CC7-5994D762488E}" srcOrd="1" destOrd="0" parTransId="{E5898A78-6D14-4C56-806D-B14C525671F7}" sibTransId="{D07555FA-19D5-47DB-AF1D-372D811F1B97}"/>
    <dgm:cxn modelId="{17BB773B-6428-4007-9120-936E17DB3316}" srcId="{037FDEF9-BABB-4B8B-8E2C-5F6777CA1E37}" destId="{698A6564-025F-40D3-97C5-AAD8FAF297D6}" srcOrd="0" destOrd="0" parTransId="{099F2684-02EA-4CD7-B2A4-26415F948224}" sibTransId="{8D1BDC5A-D6E5-4EE4-B24E-4DF4487FF699}"/>
    <dgm:cxn modelId="{E042C35C-9045-4C97-AD1E-7BA0B7242B88}" type="presOf" srcId="{1CEC548B-4F7E-4623-B2A0-E0D2F6267BEE}" destId="{65626EF8-3587-495C-B0FA-6BA35D5004F8}" srcOrd="0" destOrd="1" presId="urn:microsoft.com/office/officeart/2005/8/layout/hList1"/>
    <dgm:cxn modelId="{32334241-D22E-454E-A902-ACEB2F8B1931}" srcId="{698A6564-025F-40D3-97C5-AAD8FAF297D6}" destId="{1CEC548B-4F7E-4623-B2A0-E0D2F6267BEE}" srcOrd="1" destOrd="0" parTransId="{1BFDAAB3-5E4C-492D-9476-BF046CA092CF}" sibTransId="{6B50049A-D0C3-40B0-8C4A-2B35700435A2}"/>
    <dgm:cxn modelId="{8051F64D-A2A6-4382-BB8A-A7CEFE8982FA}" type="presOf" srcId="{6B23862D-7BE8-4D84-B47D-A7C0C7DBFA69}" destId="{65626EF8-3587-495C-B0FA-6BA35D5004F8}" srcOrd="0" destOrd="0" presId="urn:microsoft.com/office/officeart/2005/8/layout/hList1"/>
    <dgm:cxn modelId="{31DA2C59-F2A4-4BCB-979C-F72A03F7FCB7}" srcId="{037FDEF9-BABB-4B8B-8E2C-5F6777CA1E37}" destId="{145E13A2-205D-4185-AF54-1FBA69EE329B}" srcOrd="1" destOrd="0" parTransId="{AC5E89DF-DC21-4E12-AA65-93AE71055E7B}" sibTransId="{2C8C1CEF-61F7-4353-8E09-B041E039896F}"/>
    <dgm:cxn modelId="{D1B98BCB-DCB9-4479-99EA-5CEF0175DD52}" srcId="{698A6564-025F-40D3-97C5-AAD8FAF297D6}" destId="{6B23862D-7BE8-4D84-B47D-A7C0C7DBFA69}" srcOrd="0" destOrd="0" parTransId="{5CDA91E7-B8DA-44DA-A4DD-CBDA3EA51912}" sibTransId="{FED96262-7112-415A-BF05-4C22E6F56606}"/>
    <dgm:cxn modelId="{52C5B1E0-EA44-49E2-BB70-65031439C43A}" type="presOf" srcId="{23C8F404-D36C-43B6-9CC7-5994D762488E}" destId="{19BC1D20-74D7-4579-9600-49A61839395A}" srcOrd="0" destOrd="1" presId="urn:microsoft.com/office/officeart/2005/8/layout/hList1"/>
    <dgm:cxn modelId="{48C405ED-FB12-4E53-8B02-D4A620C1EBAB}" type="presOf" srcId="{8FA439C6-B108-47DA-8FF1-A8AB4AAA2032}" destId="{19BC1D20-74D7-4579-9600-49A61839395A}" srcOrd="0" destOrd="0" presId="urn:microsoft.com/office/officeart/2005/8/layout/hList1"/>
    <dgm:cxn modelId="{B41746E7-9818-4365-9749-D42E97BD3043}" type="presParOf" srcId="{DA4103FF-139A-4875-B95E-04744F21231B}" destId="{8DC9F72B-2A66-48AB-8123-C60352EBA6EC}" srcOrd="0" destOrd="0" presId="urn:microsoft.com/office/officeart/2005/8/layout/hList1"/>
    <dgm:cxn modelId="{B3599EC8-CF7D-4A5A-9CFC-674EA7580B51}" type="presParOf" srcId="{8DC9F72B-2A66-48AB-8123-C60352EBA6EC}" destId="{BB5E454D-4835-4433-88C1-6CED1FE4EE30}" srcOrd="0" destOrd="0" presId="urn:microsoft.com/office/officeart/2005/8/layout/hList1"/>
    <dgm:cxn modelId="{54178E66-52B3-4758-B6A6-E954296D61BC}" type="presParOf" srcId="{8DC9F72B-2A66-48AB-8123-C60352EBA6EC}" destId="{65626EF8-3587-495C-B0FA-6BA35D5004F8}" srcOrd="1" destOrd="0" presId="urn:microsoft.com/office/officeart/2005/8/layout/hList1"/>
    <dgm:cxn modelId="{84CCE988-639A-4E89-AF13-5B9591D096C9}" type="presParOf" srcId="{DA4103FF-139A-4875-B95E-04744F21231B}" destId="{A2D95070-2F6D-4E0F-9E75-1BA6A66A94F6}" srcOrd="1" destOrd="0" presId="urn:microsoft.com/office/officeart/2005/8/layout/hList1"/>
    <dgm:cxn modelId="{F3000108-4CDD-4CE9-BD3C-AAE5DEE9DC34}" type="presParOf" srcId="{DA4103FF-139A-4875-B95E-04744F21231B}" destId="{679135C1-AF67-4240-B38B-D70B11BF05D9}" srcOrd="2" destOrd="0" presId="urn:microsoft.com/office/officeart/2005/8/layout/hList1"/>
    <dgm:cxn modelId="{4B32C814-0F8C-40D0-A367-4F556A11922E}" type="presParOf" srcId="{679135C1-AF67-4240-B38B-D70B11BF05D9}" destId="{6D967FF5-FE5B-4522-9FD6-05F8EEE4A514}" srcOrd="0" destOrd="0" presId="urn:microsoft.com/office/officeart/2005/8/layout/hList1"/>
    <dgm:cxn modelId="{735ACDBF-8557-4123-B3C2-C30C8BE4998E}" type="presParOf" srcId="{679135C1-AF67-4240-B38B-D70B11BF05D9}" destId="{19BC1D20-74D7-4579-9600-49A6183939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AA2F94-EA87-49F6-8E8E-795E56C73BA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0DEA5E3-D07F-46B0-BAB7-9E28C873F63E}">
      <dgm:prSet/>
      <dgm:spPr/>
      <dgm:t>
        <a:bodyPr/>
        <a:lstStyle/>
        <a:p>
          <a:pPr algn="ctr">
            <a:defRPr b="1"/>
          </a:pPr>
          <a:r>
            <a:rPr lang="en-US" dirty="0"/>
            <a:t>Absolute risk is low</a:t>
          </a:r>
        </a:p>
      </dgm:t>
    </dgm:pt>
    <dgm:pt modelId="{E8246AF5-024A-4767-A923-11900AF5C5D2}" type="parTrans" cxnId="{B4B5C84E-3FC8-48D1-8601-CB9E547529EE}">
      <dgm:prSet/>
      <dgm:spPr/>
      <dgm:t>
        <a:bodyPr/>
        <a:lstStyle/>
        <a:p>
          <a:endParaRPr lang="en-US"/>
        </a:p>
      </dgm:t>
    </dgm:pt>
    <dgm:pt modelId="{6F3EAD5B-0A6D-4124-9485-E836C3C4181E}" type="sibTrans" cxnId="{B4B5C84E-3FC8-48D1-8601-CB9E547529EE}">
      <dgm:prSet/>
      <dgm:spPr/>
      <dgm:t>
        <a:bodyPr/>
        <a:lstStyle/>
        <a:p>
          <a:endParaRPr lang="en-US"/>
        </a:p>
      </dgm:t>
    </dgm:pt>
    <dgm:pt modelId="{3B2DBFC1-C354-4CFB-A42B-5D71A440DF64}">
      <dgm:prSet/>
      <dgm:spPr/>
      <dgm:t>
        <a:bodyPr/>
        <a:lstStyle/>
        <a:p>
          <a:pPr algn="ctr"/>
          <a:r>
            <a:rPr lang="en-US" dirty="0"/>
            <a:t>Should not deter from surgery</a:t>
          </a:r>
        </a:p>
      </dgm:t>
    </dgm:pt>
    <dgm:pt modelId="{4A60D3B8-ABD7-4704-8890-520B8613338A}" type="parTrans" cxnId="{297675DB-D9D5-40CC-9CF8-D7717E74E064}">
      <dgm:prSet/>
      <dgm:spPr/>
      <dgm:t>
        <a:bodyPr/>
        <a:lstStyle/>
        <a:p>
          <a:endParaRPr lang="en-US"/>
        </a:p>
      </dgm:t>
    </dgm:pt>
    <dgm:pt modelId="{3FF94BA0-70E2-4C67-A22A-BA1F9B17484D}" type="sibTrans" cxnId="{297675DB-D9D5-40CC-9CF8-D7717E74E064}">
      <dgm:prSet/>
      <dgm:spPr/>
      <dgm:t>
        <a:bodyPr/>
        <a:lstStyle/>
        <a:p>
          <a:endParaRPr lang="en-US"/>
        </a:p>
      </dgm:t>
    </dgm:pt>
    <dgm:pt modelId="{72713D78-F351-4ED1-AFF9-FCCC828756E7}">
      <dgm:prSet/>
      <dgm:spPr/>
      <dgm:t>
        <a:bodyPr/>
        <a:lstStyle/>
        <a:p>
          <a:pPr>
            <a:defRPr b="1"/>
          </a:pPr>
          <a:r>
            <a:rPr lang="en-US" dirty="0"/>
            <a:t>Pre- and post-surgical monitoring</a:t>
          </a:r>
        </a:p>
      </dgm:t>
    </dgm:pt>
    <dgm:pt modelId="{06848152-D7B5-49FD-8962-E21F88A6EA0F}" type="parTrans" cxnId="{AA8B5E27-D402-411D-ABED-9743E3006016}">
      <dgm:prSet/>
      <dgm:spPr/>
      <dgm:t>
        <a:bodyPr/>
        <a:lstStyle/>
        <a:p>
          <a:endParaRPr lang="en-US"/>
        </a:p>
      </dgm:t>
    </dgm:pt>
    <dgm:pt modelId="{CC4CA31D-AC50-4C58-9E23-04758D074DC4}" type="sibTrans" cxnId="{AA8B5E27-D402-411D-ABED-9743E3006016}">
      <dgm:prSet/>
      <dgm:spPr/>
      <dgm:t>
        <a:bodyPr/>
        <a:lstStyle/>
        <a:p>
          <a:endParaRPr lang="en-US"/>
        </a:p>
      </dgm:t>
    </dgm:pt>
    <dgm:pt modelId="{A0B628B1-F79D-4C83-BBC1-226E32D3047D}">
      <dgm:prSet/>
      <dgm:spPr/>
      <dgm:t>
        <a:bodyPr/>
        <a:lstStyle/>
        <a:p>
          <a:pPr algn="ctr"/>
          <a:r>
            <a:rPr lang="en-US" dirty="0"/>
            <a:t>No current guidelines</a:t>
          </a:r>
        </a:p>
      </dgm:t>
    </dgm:pt>
    <dgm:pt modelId="{CFF0511C-CEF3-4A5A-AD13-915DDEDC52BC}" type="parTrans" cxnId="{872EC8E8-7765-40BE-9431-10FD00CC88A7}">
      <dgm:prSet/>
      <dgm:spPr/>
      <dgm:t>
        <a:bodyPr/>
        <a:lstStyle/>
        <a:p>
          <a:endParaRPr lang="en-US"/>
        </a:p>
      </dgm:t>
    </dgm:pt>
    <dgm:pt modelId="{74956215-A84C-40F7-979F-BF15AA536F65}" type="sibTrans" cxnId="{872EC8E8-7765-40BE-9431-10FD00CC88A7}">
      <dgm:prSet/>
      <dgm:spPr/>
      <dgm:t>
        <a:bodyPr/>
        <a:lstStyle/>
        <a:p>
          <a:endParaRPr lang="en-US"/>
        </a:p>
      </dgm:t>
    </dgm:pt>
    <dgm:pt modelId="{25EB856C-DD8F-4281-A913-6531E5C321FA}" type="pres">
      <dgm:prSet presAssocID="{70AA2F94-EA87-49F6-8E8E-795E56C73BA0}" presName="root" presStyleCnt="0">
        <dgm:presLayoutVars>
          <dgm:dir/>
          <dgm:resizeHandles val="exact"/>
        </dgm:presLayoutVars>
      </dgm:prSet>
      <dgm:spPr/>
    </dgm:pt>
    <dgm:pt modelId="{E4EA57C3-F091-44B3-A46D-7A69947F9963}" type="pres">
      <dgm:prSet presAssocID="{C0DEA5E3-D07F-46B0-BAB7-9E28C873F63E}" presName="compNode" presStyleCnt="0"/>
      <dgm:spPr/>
    </dgm:pt>
    <dgm:pt modelId="{89565EC0-B249-456D-9E89-FE33E4D49E3D}" type="pres">
      <dgm:prSet presAssocID="{C0DEA5E3-D07F-46B0-BAB7-9E28C873F63E}" presName="iconRect" presStyleLbl="node1" presStyleIdx="0" presStyleCnt="2" custLinFactNeighborX="95880" custLinFactNeighborY="-2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066CB37-43FB-49F6-AF9F-71DDC018FED6}" type="pres">
      <dgm:prSet presAssocID="{C0DEA5E3-D07F-46B0-BAB7-9E28C873F63E}" presName="iconSpace" presStyleCnt="0"/>
      <dgm:spPr/>
    </dgm:pt>
    <dgm:pt modelId="{F5D47FB3-99AA-4225-B66B-9BCCE43A1AE5}" type="pres">
      <dgm:prSet presAssocID="{C0DEA5E3-D07F-46B0-BAB7-9E28C873F63E}" presName="parTx" presStyleLbl="revTx" presStyleIdx="0" presStyleCnt="4" custLinFactNeighborX="1543" custLinFactNeighborY="20579">
        <dgm:presLayoutVars>
          <dgm:chMax val="0"/>
          <dgm:chPref val="0"/>
        </dgm:presLayoutVars>
      </dgm:prSet>
      <dgm:spPr/>
    </dgm:pt>
    <dgm:pt modelId="{DCFC289A-D289-4299-8538-8C37364AC545}" type="pres">
      <dgm:prSet presAssocID="{C0DEA5E3-D07F-46B0-BAB7-9E28C873F63E}" presName="txSpace" presStyleCnt="0"/>
      <dgm:spPr/>
    </dgm:pt>
    <dgm:pt modelId="{2D2EC984-1E75-479A-9BF8-48480672AE0E}" type="pres">
      <dgm:prSet presAssocID="{C0DEA5E3-D07F-46B0-BAB7-9E28C873F63E}" presName="desTx" presStyleLbl="revTx" presStyleIdx="1" presStyleCnt="4">
        <dgm:presLayoutVars/>
      </dgm:prSet>
      <dgm:spPr/>
    </dgm:pt>
    <dgm:pt modelId="{BEDE28D7-DB0D-47D5-B2D5-883E1103EBD0}" type="pres">
      <dgm:prSet presAssocID="{6F3EAD5B-0A6D-4124-9485-E836C3C4181E}" presName="sibTrans" presStyleCnt="0"/>
      <dgm:spPr/>
    </dgm:pt>
    <dgm:pt modelId="{E2CB6150-94AF-4078-A1AF-B55E1539E330}" type="pres">
      <dgm:prSet presAssocID="{72713D78-F351-4ED1-AFF9-FCCC828756E7}" presName="compNode" presStyleCnt="0"/>
      <dgm:spPr/>
    </dgm:pt>
    <dgm:pt modelId="{90DDCA90-0D4E-488C-9BF4-725788E0496F}" type="pres">
      <dgm:prSet presAssocID="{72713D78-F351-4ED1-AFF9-FCCC828756E7}" presName="iconRect" presStyleLbl="node1" presStyleIdx="1" presStyleCnt="2" custLinFactNeighborX="79375" custLinFactNeighborY="-28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523137C8-7F5F-44CC-BE7C-C51E1719CB92}" type="pres">
      <dgm:prSet presAssocID="{72713D78-F351-4ED1-AFF9-FCCC828756E7}" presName="iconSpace" presStyleCnt="0"/>
      <dgm:spPr/>
    </dgm:pt>
    <dgm:pt modelId="{0B7468DC-346A-4059-976B-4C2FD93CC12D}" type="pres">
      <dgm:prSet presAssocID="{72713D78-F351-4ED1-AFF9-FCCC828756E7}" presName="parTx" presStyleLbl="revTx" presStyleIdx="2" presStyleCnt="4" custScaleX="120038" custLinFactNeighborX="1269" custLinFactNeighborY="27928">
        <dgm:presLayoutVars>
          <dgm:chMax val="0"/>
          <dgm:chPref val="0"/>
        </dgm:presLayoutVars>
      </dgm:prSet>
      <dgm:spPr/>
    </dgm:pt>
    <dgm:pt modelId="{26E9568F-84EF-4AE7-B2D6-F48373E13FCF}" type="pres">
      <dgm:prSet presAssocID="{72713D78-F351-4ED1-AFF9-FCCC828756E7}" presName="txSpace" presStyleCnt="0"/>
      <dgm:spPr/>
    </dgm:pt>
    <dgm:pt modelId="{7EE135B2-75B0-486D-97F5-0C304C253B2D}" type="pres">
      <dgm:prSet presAssocID="{72713D78-F351-4ED1-AFF9-FCCC828756E7}" presName="desTx" presStyleLbl="revTx" presStyleIdx="3" presStyleCnt="4">
        <dgm:presLayoutVars/>
      </dgm:prSet>
      <dgm:spPr/>
    </dgm:pt>
  </dgm:ptLst>
  <dgm:cxnLst>
    <dgm:cxn modelId="{AA8B5E27-D402-411D-ABED-9743E3006016}" srcId="{70AA2F94-EA87-49F6-8E8E-795E56C73BA0}" destId="{72713D78-F351-4ED1-AFF9-FCCC828756E7}" srcOrd="1" destOrd="0" parTransId="{06848152-D7B5-49FD-8962-E21F88A6EA0F}" sibTransId="{CC4CA31D-AC50-4C58-9E23-04758D074DC4}"/>
    <dgm:cxn modelId="{09725B61-83F2-4D4D-B91B-F0DE589FABE8}" type="presOf" srcId="{A0B628B1-F79D-4C83-BBC1-226E32D3047D}" destId="{7EE135B2-75B0-486D-97F5-0C304C253B2D}" srcOrd="0" destOrd="0" presId="urn:microsoft.com/office/officeart/2018/2/layout/IconLabelDescriptionList"/>
    <dgm:cxn modelId="{FA78576D-8B03-4B8B-A2F1-729C358D97EA}" type="presOf" srcId="{70AA2F94-EA87-49F6-8E8E-795E56C73BA0}" destId="{25EB856C-DD8F-4281-A913-6531E5C321FA}" srcOrd="0" destOrd="0" presId="urn:microsoft.com/office/officeart/2018/2/layout/IconLabelDescriptionList"/>
    <dgm:cxn modelId="{B4B5C84E-3FC8-48D1-8601-CB9E547529EE}" srcId="{70AA2F94-EA87-49F6-8E8E-795E56C73BA0}" destId="{C0DEA5E3-D07F-46B0-BAB7-9E28C873F63E}" srcOrd="0" destOrd="0" parTransId="{E8246AF5-024A-4767-A923-11900AF5C5D2}" sibTransId="{6F3EAD5B-0A6D-4124-9485-E836C3C4181E}"/>
    <dgm:cxn modelId="{71EAA674-CA7A-4DC4-9071-CA87D789F47A}" type="presOf" srcId="{3B2DBFC1-C354-4CFB-A42B-5D71A440DF64}" destId="{2D2EC984-1E75-479A-9BF8-48480672AE0E}" srcOrd="0" destOrd="0" presId="urn:microsoft.com/office/officeart/2018/2/layout/IconLabelDescriptionList"/>
    <dgm:cxn modelId="{9A281655-D712-4C37-AD64-F118AFEAE979}" type="presOf" srcId="{C0DEA5E3-D07F-46B0-BAB7-9E28C873F63E}" destId="{F5D47FB3-99AA-4225-B66B-9BCCE43A1AE5}" srcOrd="0" destOrd="0" presId="urn:microsoft.com/office/officeart/2018/2/layout/IconLabelDescriptionList"/>
    <dgm:cxn modelId="{6EDC967F-024B-4B65-AE3F-A345D397851C}" type="presOf" srcId="{72713D78-F351-4ED1-AFF9-FCCC828756E7}" destId="{0B7468DC-346A-4059-976B-4C2FD93CC12D}" srcOrd="0" destOrd="0" presId="urn:microsoft.com/office/officeart/2018/2/layout/IconLabelDescriptionList"/>
    <dgm:cxn modelId="{297675DB-D9D5-40CC-9CF8-D7717E74E064}" srcId="{C0DEA5E3-D07F-46B0-BAB7-9E28C873F63E}" destId="{3B2DBFC1-C354-4CFB-A42B-5D71A440DF64}" srcOrd="0" destOrd="0" parTransId="{4A60D3B8-ABD7-4704-8890-520B8613338A}" sibTransId="{3FF94BA0-70E2-4C67-A22A-BA1F9B17484D}"/>
    <dgm:cxn modelId="{872EC8E8-7765-40BE-9431-10FD00CC88A7}" srcId="{72713D78-F351-4ED1-AFF9-FCCC828756E7}" destId="{A0B628B1-F79D-4C83-BBC1-226E32D3047D}" srcOrd="0" destOrd="0" parTransId="{CFF0511C-CEF3-4A5A-AD13-915DDEDC52BC}" sibTransId="{74956215-A84C-40F7-979F-BF15AA536F65}"/>
    <dgm:cxn modelId="{6421FD79-EA7E-499F-AA59-56D5C46177B2}" type="presParOf" srcId="{25EB856C-DD8F-4281-A913-6531E5C321FA}" destId="{E4EA57C3-F091-44B3-A46D-7A69947F9963}" srcOrd="0" destOrd="0" presId="urn:microsoft.com/office/officeart/2018/2/layout/IconLabelDescriptionList"/>
    <dgm:cxn modelId="{F7038E50-EF60-41C3-876C-4C97EB90ACDD}" type="presParOf" srcId="{E4EA57C3-F091-44B3-A46D-7A69947F9963}" destId="{89565EC0-B249-456D-9E89-FE33E4D49E3D}" srcOrd="0" destOrd="0" presId="urn:microsoft.com/office/officeart/2018/2/layout/IconLabelDescriptionList"/>
    <dgm:cxn modelId="{5A3D2FC5-15AE-4D78-9574-EFC3F27A233C}" type="presParOf" srcId="{E4EA57C3-F091-44B3-A46D-7A69947F9963}" destId="{F066CB37-43FB-49F6-AF9F-71DDC018FED6}" srcOrd="1" destOrd="0" presId="urn:microsoft.com/office/officeart/2018/2/layout/IconLabelDescriptionList"/>
    <dgm:cxn modelId="{DA7F4408-3436-487B-801F-17C3AD82FA19}" type="presParOf" srcId="{E4EA57C3-F091-44B3-A46D-7A69947F9963}" destId="{F5D47FB3-99AA-4225-B66B-9BCCE43A1AE5}" srcOrd="2" destOrd="0" presId="urn:microsoft.com/office/officeart/2018/2/layout/IconLabelDescriptionList"/>
    <dgm:cxn modelId="{D8AF1D33-E0F5-41E3-BBD6-6AEE405A842A}" type="presParOf" srcId="{E4EA57C3-F091-44B3-A46D-7A69947F9963}" destId="{DCFC289A-D289-4299-8538-8C37364AC545}" srcOrd="3" destOrd="0" presId="urn:microsoft.com/office/officeart/2018/2/layout/IconLabelDescriptionList"/>
    <dgm:cxn modelId="{A58A99FD-8502-4EBB-92C1-382C330C9118}" type="presParOf" srcId="{E4EA57C3-F091-44B3-A46D-7A69947F9963}" destId="{2D2EC984-1E75-479A-9BF8-48480672AE0E}" srcOrd="4" destOrd="0" presId="urn:microsoft.com/office/officeart/2018/2/layout/IconLabelDescriptionList"/>
    <dgm:cxn modelId="{37BDAC00-9702-46FE-9ABC-09F2AE09D3D9}" type="presParOf" srcId="{25EB856C-DD8F-4281-A913-6531E5C321FA}" destId="{BEDE28D7-DB0D-47D5-B2D5-883E1103EBD0}" srcOrd="1" destOrd="0" presId="urn:microsoft.com/office/officeart/2018/2/layout/IconLabelDescriptionList"/>
    <dgm:cxn modelId="{862DDD0F-B19E-4418-A82C-A36CC45EC47E}" type="presParOf" srcId="{25EB856C-DD8F-4281-A913-6531E5C321FA}" destId="{E2CB6150-94AF-4078-A1AF-B55E1539E330}" srcOrd="2" destOrd="0" presId="urn:microsoft.com/office/officeart/2018/2/layout/IconLabelDescriptionList"/>
    <dgm:cxn modelId="{625DF4FE-E033-4F1B-A1DF-FD1F38E0CA38}" type="presParOf" srcId="{E2CB6150-94AF-4078-A1AF-B55E1539E330}" destId="{90DDCA90-0D4E-488C-9BF4-725788E0496F}" srcOrd="0" destOrd="0" presId="urn:microsoft.com/office/officeart/2018/2/layout/IconLabelDescriptionList"/>
    <dgm:cxn modelId="{D4CE460D-A974-43D9-8991-2877C898AC7D}" type="presParOf" srcId="{E2CB6150-94AF-4078-A1AF-B55E1539E330}" destId="{523137C8-7F5F-44CC-BE7C-C51E1719CB92}" srcOrd="1" destOrd="0" presId="urn:microsoft.com/office/officeart/2018/2/layout/IconLabelDescriptionList"/>
    <dgm:cxn modelId="{70050BE6-1C41-4FBF-ABEC-D5536A801DCC}" type="presParOf" srcId="{E2CB6150-94AF-4078-A1AF-B55E1539E330}" destId="{0B7468DC-346A-4059-976B-4C2FD93CC12D}" srcOrd="2" destOrd="0" presId="urn:microsoft.com/office/officeart/2018/2/layout/IconLabelDescriptionList"/>
    <dgm:cxn modelId="{7ED8CE19-6327-43C0-87F8-766EA2A523A0}" type="presParOf" srcId="{E2CB6150-94AF-4078-A1AF-B55E1539E330}" destId="{26E9568F-84EF-4AE7-B2D6-F48373E13FCF}" srcOrd="3" destOrd="0" presId="urn:microsoft.com/office/officeart/2018/2/layout/IconLabelDescriptionList"/>
    <dgm:cxn modelId="{65BE7FBB-F760-4D9F-9F03-DB639BA729DB}" type="presParOf" srcId="{E2CB6150-94AF-4078-A1AF-B55E1539E330}" destId="{7EE135B2-75B0-486D-97F5-0C304C253B2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3395EA-AE2F-4B42-8350-B4C626C528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897C04-94A2-496B-9130-28996B5730F6}">
      <dgm:prSet/>
      <dgm:spPr/>
      <dgm:t>
        <a:bodyPr/>
        <a:lstStyle/>
        <a:p>
          <a:r>
            <a:rPr lang="en-US"/>
            <a:t>Rigorously matched cohorts</a:t>
          </a:r>
        </a:p>
      </dgm:t>
    </dgm:pt>
    <dgm:pt modelId="{BA44C402-9B04-40E1-A49B-10EB2FAF65E9}" type="parTrans" cxnId="{16C33DAF-FAD9-4641-8716-5208F69A7CEC}">
      <dgm:prSet/>
      <dgm:spPr/>
      <dgm:t>
        <a:bodyPr/>
        <a:lstStyle/>
        <a:p>
          <a:endParaRPr lang="en-US"/>
        </a:p>
      </dgm:t>
    </dgm:pt>
    <dgm:pt modelId="{E1BD44C0-D405-40A0-8186-7E0979D99E51}" type="sibTrans" cxnId="{16C33DAF-FAD9-4641-8716-5208F69A7CEC}">
      <dgm:prSet/>
      <dgm:spPr/>
      <dgm:t>
        <a:bodyPr/>
        <a:lstStyle/>
        <a:p>
          <a:endParaRPr lang="en-US"/>
        </a:p>
      </dgm:t>
    </dgm:pt>
    <dgm:pt modelId="{7EB82FCC-C8C5-4F73-88E9-C9E55C6ADDFC}">
      <dgm:prSet/>
      <dgm:spPr/>
      <dgm:t>
        <a:bodyPr/>
        <a:lstStyle/>
        <a:p>
          <a:r>
            <a:rPr lang="en-US"/>
            <a:t>Determine time(s) when risk is higher</a:t>
          </a:r>
        </a:p>
      </dgm:t>
    </dgm:pt>
    <dgm:pt modelId="{CC8BB6F1-3A26-433C-88D3-611CBC7997D7}" type="parTrans" cxnId="{2C5ACC1B-6A11-4777-864E-93E351925B93}">
      <dgm:prSet/>
      <dgm:spPr/>
      <dgm:t>
        <a:bodyPr/>
        <a:lstStyle/>
        <a:p>
          <a:endParaRPr lang="en-US"/>
        </a:p>
      </dgm:t>
    </dgm:pt>
    <dgm:pt modelId="{03BBBBBD-A08D-41C9-9B07-8E740539AF8C}" type="sibTrans" cxnId="{2C5ACC1B-6A11-4777-864E-93E351925B93}">
      <dgm:prSet/>
      <dgm:spPr/>
      <dgm:t>
        <a:bodyPr/>
        <a:lstStyle/>
        <a:p>
          <a:endParaRPr lang="en-US"/>
        </a:p>
      </dgm:t>
    </dgm:pt>
    <dgm:pt modelId="{61C94BAB-C386-4480-BDA6-DDCB13308A9A}">
      <dgm:prSet/>
      <dgm:spPr/>
      <dgm:t>
        <a:bodyPr/>
        <a:lstStyle/>
        <a:p>
          <a:r>
            <a:rPr lang="en-US"/>
            <a:t>Identify factors associated with increased risk</a:t>
          </a:r>
        </a:p>
      </dgm:t>
    </dgm:pt>
    <dgm:pt modelId="{7D595790-EB68-46B8-84EA-D4A7664A5383}" type="parTrans" cxnId="{C01F30F9-23D7-40F1-86FA-EA23E4D6AFD0}">
      <dgm:prSet/>
      <dgm:spPr/>
      <dgm:t>
        <a:bodyPr/>
        <a:lstStyle/>
        <a:p>
          <a:endParaRPr lang="en-US"/>
        </a:p>
      </dgm:t>
    </dgm:pt>
    <dgm:pt modelId="{19A173C9-3FF8-49E4-8FC6-A9ABBB7A6D48}" type="sibTrans" cxnId="{C01F30F9-23D7-40F1-86FA-EA23E4D6AFD0}">
      <dgm:prSet/>
      <dgm:spPr/>
      <dgm:t>
        <a:bodyPr/>
        <a:lstStyle/>
        <a:p>
          <a:endParaRPr lang="en-US"/>
        </a:p>
      </dgm:t>
    </dgm:pt>
    <dgm:pt modelId="{7078AE33-303C-46EE-9BCC-CA12B02E5510}" type="pres">
      <dgm:prSet presAssocID="{013395EA-AE2F-4B42-8350-B4C626C52862}" presName="root" presStyleCnt="0">
        <dgm:presLayoutVars>
          <dgm:dir/>
          <dgm:resizeHandles val="exact"/>
        </dgm:presLayoutVars>
      </dgm:prSet>
      <dgm:spPr/>
    </dgm:pt>
    <dgm:pt modelId="{A3606615-CFAC-46BD-8138-51D733AC2FDB}" type="pres">
      <dgm:prSet presAssocID="{FB897C04-94A2-496B-9130-28996B5730F6}" presName="compNode" presStyleCnt="0"/>
      <dgm:spPr/>
    </dgm:pt>
    <dgm:pt modelId="{A77F428F-F9A7-42D8-8574-05E6B6D4DEB5}" type="pres">
      <dgm:prSet presAssocID="{FB897C04-94A2-496B-9130-28996B5730F6}" presName="bgRect" presStyleLbl="bgShp" presStyleIdx="0" presStyleCnt="3"/>
      <dgm:spPr/>
    </dgm:pt>
    <dgm:pt modelId="{EF931AE0-39E4-4640-8468-407BA0B4F0EB}" type="pres">
      <dgm:prSet presAssocID="{FB897C04-94A2-496B-9130-28996B5730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48E742-8F92-4A6F-9F01-0C4762733223}" type="pres">
      <dgm:prSet presAssocID="{FB897C04-94A2-496B-9130-28996B5730F6}" presName="spaceRect" presStyleCnt="0"/>
      <dgm:spPr/>
    </dgm:pt>
    <dgm:pt modelId="{55DCE363-51CA-44E5-AB96-5113AA449472}" type="pres">
      <dgm:prSet presAssocID="{FB897C04-94A2-496B-9130-28996B5730F6}" presName="parTx" presStyleLbl="revTx" presStyleIdx="0" presStyleCnt="3">
        <dgm:presLayoutVars>
          <dgm:chMax val="0"/>
          <dgm:chPref val="0"/>
        </dgm:presLayoutVars>
      </dgm:prSet>
      <dgm:spPr/>
    </dgm:pt>
    <dgm:pt modelId="{8E7BB528-5A2F-4AFA-A960-D03B4F5AB6EB}" type="pres">
      <dgm:prSet presAssocID="{E1BD44C0-D405-40A0-8186-7E0979D99E51}" presName="sibTrans" presStyleCnt="0"/>
      <dgm:spPr/>
    </dgm:pt>
    <dgm:pt modelId="{836D6ABB-CF55-44CF-9CCC-190DA23E7873}" type="pres">
      <dgm:prSet presAssocID="{7EB82FCC-C8C5-4F73-88E9-C9E55C6ADDFC}" presName="compNode" presStyleCnt="0"/>
      <dgm:spPr/>
    </dgm:pt>
    <dgm:pt modelId="{FE993FF3-4AB5-44CA-9805-FF78A4A07373}" type="pres">
      <dgm:prSet presAssocID="{7EB82FCC-C8C5-4F73-88E9-C9E55C6ADDFC}" presName="bgRect" presStyleLbl="bgShp" presStyleIdx="1" presStyleCnt="3"/>
      <dgm:spPr/>
    </dgm:pt>
    <dgm:pt modelId="{137C1EAE-C379-447E-B5F7-DA15728D936F}" type="pres">
      <dgm:prSet presAssocID="{7EB82FCC-C8C5-4F73-88E9-C9E55C6ADD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45752F65-B875-4366-9D58-CE6498D78B30}" type="pres">
      <dgm:prSet presAssocID="{7EB82FCC-C8C5-4F73-88E9-C9E55C6ADDFC}" presName="spaceRect" presStyleCnt="0"/>
      <dgm:spPr/>
    </dgm:pt>
    <dgm:pt modelId="{02380603-E626-4588-9484-F9B8ACC33A34}" type="pres">
      <dgm:prSet presAssocID="{7EB82FCC-C8C5-4F73-88E9-C9E55C6ADDFC}" presName="parTx" presStyleLbl="revTx" presStyleIdx="1" presStyleCnt="3">
        <dgm:presLayoutVars>
          <dgm:chMax val="0"/>
          <dgm:chPref val="0"/>
        </dgm:presLayoutVars>
      </dgm:prSet>
      <dgm:spPr/>
    </dgm:pt>
    <dgm:pt modelId="{E1923636-12C9-4D14-A380-ED7A32F75117}" type="pres">
      <dgm:prSet presAssocID="{03BBBBBD-A08D-41C9-9B07-8E740539AF8C}" presName="sibTrans" presStyleCnt="0"/>
      <dgm:spPr/>
    </dgm:pt>
    <dgm:pt modelId="{E52EAA72-D520-4C85-B81B-EC4998C3880C}" type="pres">
      <dgm:prSet presAssocID="{61C94BAB-C386-4480-BDA6-DDCB13308A9A}" presName="compNode" presStyleCnt="0"/>
      <dgm:spPr/>
    </dgm:pt>
    <dgm:pt modelId="{02ECB93E-7161-433C-BCCA-D37417985BE8}" type="pres">
      <dgm:prSet presAssocID="{61C94BAB-C386-4480-BDA6-DDCB13308A9A}" presName="bgRect" presStyleLbl="bgShp" presStyleIdx="2" presStyleCnt="3"/>
      <dgm:spPr/>
    </dgm:pt>
    <dgm:pt modelId="{E2590F68-0B1D-417A-AD9D-80C77EAB917E}" type="pres">
      <dgm:prSet presAssocID="{61C94BAB-C386-4480-BDA6-DDCB13308A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27DDFB5-FAFC-4ECD-8BB9-7E8C3B8C4E6B}" type="pres">
      <dgm:prSet presAssocID="{61C94BAB-C386-4480-BDA6-DDCB13308A9A}" presName="spaceRect" presStyleCnt="0"/>
      <dgm:spPr/>
    </dgm:pt>
    <dgm:pt modelId="{39D552CE-F7F2-4974-B90C-6573B9837322}" type="pres">
      <dgm:prSet presAssocID="{61C94BAB-C386-4480-BDA6-DDCB13308A9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5ACC1B-6A11-4777-864E-93E351925B93}" srcId="{013395EA-AE2F-4B42-8350-B4C626C52862}" destId="{7EB82FCC-C8C5-4F73-88E9-C9E55C6ADDFC}" srcOrd="1" destOrd="0" parTransId="{CC8BB6F1-3A26-433C-88D3-611CBC7997D7}" sibTransId="{03BBBBBD-A08D-41C9-9B07-8E740539AF8C}"/>
    <dgm:cxn modelId="{BDFE221F-DFC4-4D38-89D4-ED6A78F9040C}" type="presOf" srcId="{61C94BAB-C386-4480-BDA6-DDCB13308A9A}" destId="{39D552CE-F7F2-4974-B90C-6573B9837322}" srcOrd="0" destOrd="0" presId="urn:microsoft.com/office/officeart/2018/2/layout/IconVerticalSolidList"/>
    <dgm:cxn modelId="{FA11879B-D30E-4793-AC43-6EAEC15480A4}" type="presOf" srcId="{FB897C04-94A2-496B-9130-28996B5730F6}" destId="{55DCE363-51CA-44E5-AB96-5113AA449472}" srcOrd="0" destOrd="0" presId="urn:microsoft.com/office/officeart/2018/2/layout/IconVerticalSolidList"/>
    <dgm:cxn modelId="{AC878EA8-C704-4656-9F64-2B5E6FF33790}" type="presOf" srcId="{013395EA-AE2F-4B42-8350-B4C626C52862}" destId="{7078AE33-303C-46EE-9BCC-CA12B02E5510}" srcOrd="0" destOrd="0" presId="urn:microsoft.com/office/officeart/2018/2/layout/IconVerticalSolidList"/>
    <dgm:cxn modelId="{16C33DAF-FAD9-4641-8716-5208F69A7CEC}" srcId="{013395EA-AE2F-4B42-8350-B4C626C52862}" destId="{FB897C04-94A2-496B-9130-28996B5730F6}" srcOrd="0" destOrd="0" parTransId="{BA44C402-9B04-40E1-A49B-10EB2FAF65E9}" sibTransId="{E1BD44C0-D405-40A0-8186-7E0979D99E51}"/>
    <dgm:cxn modelId="{F70FE4E2-8B8C-4DCE-B8EA-0DD2DDE656EB}" type="presOf" srcId="{7EB82FCC-C8C5-4F73-88E9-C9E55C6ADDFC}" destId="{02380603-E626-4588-9484-F9B8ACC33A34}" srcOrd="0" destOrd="0" presId="urn:microsoft.com/office/officeart/2018/2/layout/IconVerticalSolidList"/>
    <dgm:cxn modelId="{C01F30F9-23D7-40F1-86FA-EA23E4D6AFD0}" srcId="{013395EA-AE2F-4B42-8350-B4C626C52862}" destId="{61C94BAB-C386-4480-BDA6-DDCB13308A9A}" srcOrd="2" destOrd="0" parTransId="{7D595790-EB68-46B8-84EA-D4A7664A5383}" sibTransId="{19A173C9-3FF8-49E4-8FC6-A9ABBB7A6D48}"/>
    <dgm:cxn modelId="{06E187E7-C566-4320-8015-2561C493C9EA}" type="presParOf" srcId="{7078AE33-303C-46EE-9BCC-CA12B02E5510}" destId="{A3606615-CFAC-46BD-8138-51D733AC2FDB}" srcOrd="0" destOrd="0" presId="urn:microsoft.com/office/officeart/2018/2/layout/IconVerticalSolidList"/>
    <dgm:cxn modelId="{FB8848B2-010C-48B3-9430-B0562B0FCCC4}" type="presParOf" srcId="{A3606615-CFAC-46BD-8138-51D733AC2FDB}" destId="{A77F428F-F9A7-42D8-8574-05E6B6D4DEB5}" srcOrd="0" destOrd="0" presId="urn:microsoft.com/office/officeart/2018/2/layout/IconVerticalSolidList"/>
    <dgm:cxn modelId="{220346F8-D124-4718-A7F6-AA897AF5FDDD}" type="presParOf" srcId="{A3606615-CFAC-46BD-8138-51D733AC2FDB}" destId="{EF931AE0-39E4-4640-8468-407BA0B4F0EB}" srcOrd="1" destOrd="0" presId="urn:microsoft.com/office/officeart/2018/2/layout/IconVerticalSolidList"/>
    <dgm:cxn modelId="{CC112938-4410-4282-AB63-038B75F9FC94}" type="presParOf" srcId="{A3606615-CFAC-46BD-8138-51D733AC2FDB}" destId="{5348E742-8F92-4A6F-9F01-0C4762733223}" srcOrd="2" destOrd="0" presId="urn:microsoft.com/office/officeart/2018/2/layout/IconVerticalSolidList"/>
    <dgm:cxn modelId="{0D26418A-371B-471C-B7CD-8285398320A4}" type="presParOf" srcId="{A3606615-CFAC-46BD-8138-51D733AC2FDB}" destId="{55DCE363-51CA-44E5-AB96-5113AA449472}" srcOrd="3" destOrd="0" presId="urn:microsoft.com/office/officeart/2018/2/layout/IconVerticalSolidList"/>
    <dgm:cxn modelId="{81EB4263-26F0-4C2B-A368-F7EDE1253E75}" type="presParOf" srcId="{7078AE33-303C-46EE-9BCC-CA12B02E5510}" destId="{8E7BB528-5A2F-4AFA-A960-D03B4F5AB6EB}" srcOrd="1" destOrd="0" presId="urn:microsoft.com/office/officeart/2018/2/layout/IconVerticalSolidList"/>
    <dgm:cxn modelId="{D7DC6B45-3A60-4BA2-A43F-6D2AE8C3D0C1}" type="presParOf" srcId="{7078AE33-303C-46EE-9BCC-CA12B02E5510}" destId="{836D6ABB-CF55-44CF-9CCC-190DA23E7873}" srcOrd="2" destOrd="0" presId="urn:microsoft.com/office/officeart/2018/2/layout/IconVerticalSolidList"/>
    <dgm:cxn modelId="{1F211D34-F2D3-4DB6-8EBF-EDE11B0F4C3A}" type="presParOf" srcId="{836D6ABB-CF55-44CF-9CCC-190DA23E7873}" destId="{FE993FF3-4AB5-44CA-9805-FF78A4A07373}" srcOrd="0" destOrd="0" presId="urn:microsoft.com/office/officeart/2018/2/layout/IconVerticalSolidList"/>
    <dgm:cxn modelId="{8B7BC4A3-F6D0-4B46-90FC-109B057F1FA5}" type="presParOf" srcId="{836D6ABB-CF55-44CF-9CCC-190DA23E7873}" destId="{137C1EAE-C379-447E-B5F7-DA15728D936F}" srcOrd="1" destOrd="0" presId="urn:microsoft.com/office/officeart/2018/2/layout/IconVerticalSolidList"/>
    <dgm:cxn modelId="{0CB07C37-CA05-4C6F-91EE-AA1DA373D160}" type="presParOf" srcId="{836D6ABB-CF55-44CF-9CCC-190DA23E7873}" destId="{45752F65-B875-4366-9D58-CE6498D78B30}" srcOrd="2" destOrd="0" presId="urn:microsoft.com/office/officeart/2018/2/layout/IconVerticalSolidList"/>
    <dgm:cxn modelId="{35774306-3E40-45AC-9406-062AA98FE09A}" type="presParOf" srcId="{836D6ABB-CF55-44CF-9CCC-190DA23E7873}" destId="{02380603-E626-4588-9484-F9B8ACC33A34}" srcOrd="3" destOrd="0" presId="urn:microsoft.com/office/officeart/2018/2/layout/IconVerticalSolidList"/>
    <dgm:cxn modelId="{69F9C3EC-21C5-443F-9507-34B71688DC94}" type="presParOf" srcId="{7078AE33-303C-46EE-9BCC-CA12B02E5510}" destId="{E1923636-12C9-4D14-A380-ED7A32F75117}" srcOrd="3" destOrd="0" presId="urn:microsoft.com/office/officeart/2018/2/layout/IconVerticalSolidList"/>
    <dgm:cxn modelId="{58E28364-0E78-4CCB-87E6-96A3F886829E}" type="presParOf" srcId="{7078AE33-303C-46EE-9BCC-CA12B02E5510}" destId="{E52EAA72-D520-4C85-B81B-EC4998C3880C}" srcOrd="4" destOrd="0" presId="urn:microsoft.com/office/officeart/2018/2/layout/IconVerticalSolidList"/>
    <dgm:cxn modelId="{4665B2F0-F4B6-4159-ACF6-B044EFA89A47}" type="presParOf" srcId="{E52EAA72-D520-4C85-B81B-EC4998C3880C}" destId="{02ECB93E-7161-433C-BCCA-D37417985BE8}" srcOrd="0" destOrd="0" presId="urn:microsoft.com/office/officeart/2018/2/layout/IconVerticalSolidList"/>
    <dgm:cxn modelId="{73307ED0-DBA7-406E-B2A9-4D9658EB712F}" type="presParOf" srcId="{E52EAA72-D520-4C85-B81B-EC4998C3880C}" destId="{E2590F68-0B1D-417A-AD9D-80C77EAB917E}" srcOrd="1" destOrd="0" presId="urn:microsoft.com/office/officeart/2018/2/layout/IconVerticalSolidList"/>
    <dgm:cxn modelId="{165C00A2-77CC-4331-A81B-B75C8976D69F}" type="presParOf" srcId="{E52EAA72-D520-4C85-B81B-EC4998C3880C}" destId="{227DDFB5-FAFC-4ECD-8BB9-7E8C3B8C4E6B}" srcOrd="2" destOrd="0" presId="urn:microsoft.com/office/officeart/2018/2/layout/IconVerticalSolidList"/>
    <dgm:cxn modelId="{0981CE8B-FFCA-48A3-A1A9-FE3A12BDCB6F}" type="presParOf" srcId="{E52EAA72-D520-4C85-B81B-EC4998C3880C}" destId="{39D552CE-F7F2-4974-B90C-6573B98373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28C53-7AA8-45B1-88D5-870E6C9CAF2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B0EA12-353C-40E3-B707-641427480092}">
      <dgm:prSet/>
      <dgm:spPr/>
      <dgm:t>
        <a:bodyPr/>
        <a:lstStyle/>
        <a:p>
          <a:r>
            <a:rPr lang="en-US" dirty="0"/>
            <a:t>1. Compare suicide attempts after bariatric surgery to non-surgical cohort with severe obesity.</a:t>
          </a:r>
        </a:p>
      </dgm:t>
    </dgm:pt>
    <dgm:pt modelId="{82B8BC50-7ED8-4596-ACE7-87C9FFDD9F1D}" type="parTrans" cxnId="{ACCB3229-F071-41F6-B2EF-5CA24440441E}">
      <dgm:prSet/>
      <dgm:spPr/>
      <dgm:t>
        <a:bodyPr/>
        <a:lstStyle/>
        <a:p>
          <a:endParaRPr lang="en-US"/>
        </a:p>
      </dgm:t>
    </dgm:pt>
    <dgm:pt modelId="{01A39E54-B5D0-40A9-ADEC-078E71DADCC4}" type="sibTrans" cxnId="{ACCB3229-F071-41F6-B2EF-5CA24440441E}">
      <dgm:prSet/>
      <dgm:spPr/>
      <dgm:t>
        <a:bodyPr/>
        <a:lstStyle/>
        <a:p>
          <a:endParaRPr lang="en-US"/>
        </a:p>
      </dgm:t>
    </dgm:pt>
    <dgm:pt modelId="{B74A3598-FE1F-4605-9089-11CB53BC3E91}">
      <dgm:prSet/>
      <dgm:spPr/>
      <dgm:t>
        <a:bodyPr/>
        <a:lstStyle/>
        <a:p>
          <a:r>
            <a:rPr lang="en-US" dirty="0"/>
            <a:t>2. Examine whether pre-operative factors (e.g., sociodemographic variables and prior mental health diagnosis) were associated with having a post-operative suicide attempt among those who underwent bariatric surgery.</a:t>
          </a:r>
        </a:p>
      </dgm:t>
    </dgm:pt>
    <dgm:pt modelId="{1E6AD31E-C199-406D-A0A4-8A1D226E8913}" type="parTrans" cxnId="{B59F1235-9535-4933-A273-D398DE418BE6}">
      <dgm:prSet/>
      <dgm:spPr/>
      <dgm:t>
        <a:bodyPr/>
        <a:lstStyle/>
        <a:p>
          <a:endParaRPr lang="en-US"/>
        </a:p>
      </dgm:t>
    </dgm:pt>
    <dgm:pt modelId="{523A00D8-AE22-4FB9-9A96-1C058008FB44}" type="sibTrans" cxnId="{B59F1235-9535-4933-A273-D398DE418BE6}">
      <dgm:prSet/>
      <dgm:spPr/>
      <dgm:t>
        <a:bodyPr/>
        <a:lstStyle/>
        <a:p>
          <a:endParaRPr lang="en-US"/>
        </a:p>
      </dgm:t>
    </dgm:pt>
    <dgm:pt modelId="{2AE8EE21-CFF6-440F-96AF-BBE10996E6E7}" type="pres">
      <dgm:prSet presAssocID="{0F428C53-7AA8-45B1-88D5-870E6C9CAF29}" presName="linear" presStyleCnt="0">
        <dgm:presLayoutVars>
          <dgm:animLvl val="lvl"/>
          <dgm:resizeHandles val="exact"/>
        </dgm:presLayoutVars>
      </dgm:prSet>
      <dgm:spPr/>
    </dgm:pt>
    <dgm:pt modelId="{77F0523C-A2CA-4113-BEAE-D4B3FA380E36}" type="pres">
      <dgm:prSet presAssocID="{0BB0EA12-353C-40E3-B707-6414274800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A4700D-07F1-4E68-8857-15FFC42D7C5E}" type="pres">
      <dgm:prSet presAssocID="{01A39E54-B5D0-40A9-ADEC-078E71DADCC4}" presName="spacer" presStyleCnt="0"/>
      <dgm:spPr/>
    </dgm:pt>
    <dgm:pt modelId="{6B5DE8D3-02BE-40BF-AC3A-27029C424C70}" type="pres">
      <dgm:prSet presAssocID="{B74A3598-FE1F-4605-9089-11CB53BC3E9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CB3229-F071-41F6-B2EF-5CA24440441E}" srcId="{0F428C53-7AA8-45B1-88D5-870E6C9CAF29}" destId="{0BB0EA12-353C-40E3-B707-641427480092}" srcOrd="0" destOrd="0" parTransId="{82B8BC50-7ED8-4596-ACE7-87C9FFDD9F1D}" sibTransId="{01A39E54-B5D0-40A9-ADEC-078E71DADCC4}"/>
    <dgm:cxn modelId="{B59F1235-9535-4933-A273-D398DE418BE6}" srcId="{0F428C53-7AA8-45B1-88D5-870E6C9CAF29}" destId="{B74A3598-FE1F-4605-9089-11CB53BC3E91}" srcOrd="1" destOrd="0" parTransId="{1E6AD31E-C199-406D-A0A4-8A1D226E8913}" sibTransId="{523A00D8-AE22-4FB9-9A96-1C058008FB44}"/>
    <dgm:cxn modelId="{DFCDAD84-2243-4D19-87A5-DA3191462C84}" type="presOf" srcId="{0F428C53-7AA8-45B1-88D5-870E6C9CAF29}" destId="{2AE8EE21-CFF6-440F-96AF-BBE10996E6E7}" srcOrd="0" destOrd="0" presId="urn:microsoft.com/office/officeart/2005/8/layout/vList2"/>
    <dgm:cxn modelId="{A64F7C86-7538-4FBE-A9A9-D1BB040546FF}" type="presOf" srcId="{B74A3598-FE1F-4605-9089-11CB53BC3E91}" destId="{6B5DE8D3-02BE-40BF-AC3A-27029C424C70}" srcOrd="0" destOrd="0" presId="urn:microsoft.com/office/officeart/2005/8/layout/vList2"/>
    <dgm:cxn modelId="{F2C067A7-D424-496F-BD62-8D15D6755984}" type="presOf" srcId="{0BB0EA12-353C-40E3-B707-641427480092}" destId="{77F0523C-A2CA-4113-BEAE-D4B3FA380E36}" srcOrd="0" destOrd="0" presId="urn:microsoft.com/office/officeart/2005/8/layout/vList2"/>
    <dgm:cxn modelId="{FA87DFA6-6C4A-43C1-8368-3F5411FEA92E}" type="presParOf" srcId="{2AE8EE21-CFF6-440F-96AF-BBE10996E6E7}" destId="{77F0523C-A2CA-4113-BEAE-D4B3FA380E36}" srcOrd="0" destOrd="0" presId="urn:microsoft.com/office/officeart/2005/8/layout/vList2"/>
    <dgm:cxn modelId="{E548B69D-7E3F-475D-8F09-5B4004B4E20B}" type="presParOf" srcId="{2AE8EE21-CFF6-440F-96AF-BBE10996E6E7}" destId="{6FA4700D-07F1-4E68-8857-15FFC42D7C5E}" srcOrd="1" destOrd="0" presId="urn:microsoft.com/office/officeart/2005/8/layout/vList2"/>
    <dgm:cxn modelId="{72907711-257C-445D-A618-8DDC44460C8A}" type="presParOf" srcId="{2AE8EE21-CFF6-440F-96AF-BBE10996E6E7}" destId="{6B5DE8D3-02BE-40BF-AC3A-27029C424C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EF55C9-D586-409A-B0EE-D70C09465A7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33112F-AAF1-44CB-A337-2AB9B5EC828B}">
      <dgm:prSet/>
      <dgm:spPr/>
      <dgm:t>
        <a:bodyPr/>
        <a:lstStyle/>
        <a:p>
          <a:r>
            <a:rPr lang="en-US" dirty="0"/>
            <a:t>1) Higher risk among those who undergo surgery</a:t>
          </a:r>
        </a:p>
      </dgm:t>
    </dgm:pt>
    <dgm:pt modelId="{AAF2D8BF-7493-4B19-81AC-109E788B67E1}" type="parTrans" cxnId="{3D18336B-D38C-44EF-B9B6-1995ED2C4B5C}">
      <dgm:prSet/>
      <dgm:spPr/>
      <dgm:t>
        <a:bodyPr/>
        <a:lstStyle/>
        <a:p>
          <a:endParaRPr lang="en-US"/>
        </a:p>
      </dgm:t>
    </dgm:pt>
    <dgm:pt modelId="{84BEEBC8-9B19-46FD-931E-2430B3DB9693}" type="sibTrans" cxnId="{3D18336B-D38C-44EF-B9B6-1995ED2C4B5C}">
      <dgm:prSet/>
      <dgm:spPr/>
      <dgm:t>
        <a:bodyPr/>
        <a:lstStyle/>
        <a:p>
          <a:endParaRPr lang="en-US"/>
        </a:p>
      </dgm:t>
    </dgm:pt>
    <dgm:pt modelId="{AC1E03D0-CE86-49D4-A576-75331EFB7196}">
      <dgm:prSet/>
      <dgm:spPr/>
      <dgm:t>
        <a:bodyPr/>
        <a:lstStyle/>
        <a:p>
          <a:r>
            <a:rPr lang="en-US" dirty="0"/>
            <a:t>2) Pathway after bariatric surgery that increases risk</a:t>
          </a:r>
        </a:p>
      </dgm:t>
    </dgm:pt>
    <dgm:pt modelId="{380B6DB0-F31B-4FED-82F2-FE055E0B4971}" type="parTrans" cxnId="{A7A598AC-F7D6-433F-814B-316CB91343A0}">
      <dgm:prSet/>
      <dgm:spPr/>
      <dgm:t>
        <a:bodyPr/>
        <a:lstStyle/>
        <a:p>
          <a:endParaRPr lang="en-US"/>
        </a:p>
      </dgm:t>
    </dgm:pt>
    <dgm:pt modelId="{7C49C67F-1631-4ACA-8ACE-FF554B64CC13}" type="sibTrans" cxnId="{A7A598AC-F7D6-433F-814B-316CB91343A0}">
      <dgm:prSet/>
      <dgm:spPr/>
      <dgm:t>
        <a:bodyPr/>
        <a:lstStyle/>
        <a:p>
          <a:endParaRPr lang="en-US"/>
        </a:p>
      </dgm:t>
    </dgm:pt>
    <dgm:pt modelId="{148518F7-B87F-494B-83E3-9135D136F0D1}" type="pres">
      <dgm:prSet presAssocID="{F1EF55C9-D586-409A-B0EE-D70C09465A74}" presName="vert0" presStyleCnt="0">
        <dgm:presLayoutVars>
          <dgm:dir/>
          <dgm:animOne val="branch"/>
          <dgm:animLvl val="lvl"/>
        </dgm:presLayoutVars>
      </dgm:prSet>
      <dgm:spPr/>
    </dgm:pt>
    <dgm:pt modelId="{166F3BEA-04A8-492F-A2BE-6B17EBE230BD}" type="pres">
      <dgm:prSet presAssocID="{EB33112F-AAF1-44CB-A337-2AB9B5EC828B}" presName="thickLine" presStyleLbl="alignNode1" presStyleIdx="0" presStyleCnt="2"/>
      <dgm:spPr/>
    </dgm:pt>
    <dgm:pt modelId="{42E50BC9-0B27-4C48-9F8A-8C6F2BD963AA}" type="pres">
      <dgm:prSet presAssocID="{EB33112F-AAF1-44CB-A337-2AB9B5EC828B}" presName="horz1" presStyleCnt="0"/>
      <dgm:spPr/>
    </dgm:pt>
    <dgm:pt modelId="{174AC542-91F6-4A3C-BFBB-920208E989A0}" type="pres">
      <dgm:prSet presAssocID="{EB33112F-AAF1-44CB-A337-2AB9B5EC828B}" presName="tx1" presStyleLbl="revTx" presStyleIdx="0" presStyleCnt="2"/>
      <dgm:spPr/>
    </dgm:pt>
    <dgm:pt modelId="{218B0F8E-E798-408E-B236-874C9225DA0D}" type="pres">
      <dgm:prSet presAssocID="{EB33112F-AAF1-44CB-A337-2AB9B5EC828B}" presName="vert1" presStyleCnt="0"/>
      <dgm:spPr/>
    </dgm:pt>
    <dgm:pt modelId="{F6AFEDEB-A06C-4C05-B734-1160E8864459}" type="pres">
      <dgm:prSet presAssocID="{AC1E03D0-CE86-49D4-A576-75331EFB7196}" presName="thickLine" presStyleLbl="alignNode1" presStyleIdx="1" presStyleCnt="2"/>
      <dgm:spPr/>
    </dgm:pt>
    <dgm:pt modelId="{6605EC4E-6D00-4639-B9DE-6AC6525EAF38}" type="pres">
      <dgm:prSet presAssocID="{AC1E03D0-CE86-49D4-A576-75331EFB7196}" presName="horz1" presStyleCnt="0"/>
      <dgm:spPr/>
    </dgm:pt>
    <dgm:pt modelId="{BACC1C13-CF9C-47F1-AB23-87E07D14E67D}" type="pres">
      <dgm:prSet presAssocID="{AC1E03D0-CE86-49D4-A576-75331EFB7196}" presName="tx1" presStyleLbl="revTx" presStyleIdx="1" presStyleCnt="2"/>
      <dgm:spPr/>
    </dgm:pt>
    <dgm:pt modelId="{BE3026EE-77B3-4F4B-BC86-7C2B2FFAD099}" type="pres">
      <dgm:prSet presAssocID="{AC1E03D0-CE86-49D4-A576-75331EFB7196}" presName="vert1" presStyleCnt="0"/>
      <dgm:spPr/>
    </dgm:pt>
  </dgm:ptLst>
  <dgm:cxnLst>
    <dgm:cxn modelId="{DC003766-C8AC-4ABA-852C-4493771AB679}" type="presOf" srcId="{F1EF55C9-D586-409A-B0EE-D70C09465A74}" destId="{148518F7-B87F-494B-83E3-9135D136F0D1}" srcOrd="0" destOrd="0" presId="urn:microsoft.com/office/officeart/2008/layout/LinedList"/>
    <dgm:cxn modelId="{3D18336B-D38C-44EF-B9B6-1995ED2C4B5C}" srcId="{F1EF55C9-D586-409A-B0EE-D70C09465A74}" destId="{EB33112F-AAF1-44CB-A337-2AB9B5EC828B}" srcOrd="0" destOrd="0" parTransId="{AAF2D8BF-7493-4B19-81AC-109E788B67E1}" sibTransId="{84BEEBC8-9B19-46FD-931E-2430B3DB9693}"/>
    <dgm:cxn modelId="{7E1E9273-29BE-4B01-AE9C-E2673BE7F8F3}" type="presOf" srcId="{AC1E03D0-CE86-49D4-A576-75331EFB7196}" destId="{BACC1C13-CF9C-47F1-AB23-87E07D14E67D}" srcOrd="0" destOrd="0" presId="urn:microsoft.com/office/officeart/2008/layout/LinedList"/>
    <dgm:cxn modelId="{A7A598AC-F7D6-433F-814B-316CB91343A0}" srcId="{F1EF55C9-D586-409A-B0EE-D70C09465A74}" destId="{AC1E03D0-CE86-49D4-A576-75331EFB7196}" srcOrd="1" destOrd="0" parTransId="{380B6DB0-F31B-4FED-82F2-FE055E0B4971}" sibTransId="{7C49C67F-1631-4ACA-8ACE-FF554B64CC13}"/>
    <dgm:cxn modelId="{2C9317AE-F91F-4E53-ACF2-67FFDB979394}" type="presOf" srcId="{EB33112F-AAF1-44CB-A337-2AB9B5EC828B}" destId="{174AC542-91F6-4A3C-BFBB-920208E989A0}" srcOrd="0" destOrd="0" presId="urn:microsoft.com/office/officeart/2008/layout/LinedList"/>
    <dgm:cxn modelId="{E5B84569-17FC-4C30-8C8A-8280219CE93C}" type="presParOf" srcId="{148518F7-B87F-494B-83E3-9135D136F0D1}" destId="{166F3BEA-04A8-492F-A2BE-6B17EBE230BD}" srcOrd="0" destOrd="0" presId="urn:microsoft.com/office/officeart/2008/layout/LinedList"/>
    <dgm:cxn modelId="{23295EBE-44D7-477C-9C76-545DE61014B8}" type="presParOf" srcId="{148518F7-B87F-494B-83E3-9135D136F0D1}" destId="{42E50BC9-0B27-4C48-9F8A-8C6F2BD963AA}" srcOrd="1" destOrd="0" presId="urn:microsoft.com/office/officeart/2008/layout/LinedList"/>
    <dgm:cxn modelId="{AE972F19-A4F1-4086-8AEA-5F63D4CC1F89}" type="presParOf" srcId="{42E50BC9-0B27-4C48-9F8A-8C6F2BD963AA}" destId="{174AC542-91F6-4A3C-BFBB-920208E989A0}" srcOrd="0" destOrd="0" presId="urn:microsoft.com/office/officeart/2008/layout/LinedList"/>
    <dgm:cxn modelId="{C27C13A9-CB9F-4297-B9E1-7DB7E9E609F7}" type="presParOf" srcId="{42E50BC9-0B27-4C48-9F8A-8C6F2BD963AA}" destId="{218B0F8E-E798-408E-B236-874C9225DA0D}" srcOrd="1" destOrd="0" presId="urn:microsoft.com/office/officeart/2008/layout/LinedList"/>
    <dgm:cxn modelId="{362E551A-9C15-4BFC-9FE0-06E0A206248D}" type="presParOf" srcId="{148518F7-B87F-494B-83E3-9135D136F0D1}" destId="{F6AFEDEB-A06C-4C05-B734-1160E8864459}" srcOrd="2" destOrd="0" presId="urn:microsoft.com/office/officeart/2008/layout/LinedList"/>
    <dgm:cxn modelId="{1A70DDF3-DE62-483E-BFD1-1153CCA38407}" type="presParOf" srcId="{148518F7-B87F-494B-83E3-9135D136F0D1}" destId="{6605EC4E-6D00-4639-B9DE-6AC6525EAF38}" srcOrd="3" destOrd="0" presId="urn:microsoft.com/office/officeart/2008/layout/LinedList"/>
    <dgm:cxn modelId="{0AD34D5E-6B9D-4865-97F3-5DA44C854D7A}" type="presParOf" srcId="{6605EC4E-6D00-4639-B9DE-6AC6525EAF38}" destId="{BACC1C13-CF9C-47F1-AB23-87E07D14E67D}" srcOrd="0" destOrd="0" presId="urn:microsoft.com/office/officeart/2008/layout/LinedList"/>
    <dgm:cxn modelId="{1761A6A9-B477-4512-9E69-04D649D07680}" type="presParOf" srcId="{6605EC4E-6D00-4639-B9DE-6AC6525EAF38}" destId="{BE3026EE-77B3-4F4B-BC86-7C2B2FFAD0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BAC783-C29E-4D29-B087-050E5CDA99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D69658-F05D-4050-9855-F612B340688E}">
      <dgm:prSet/>
      <dgm:spPr/>
      <dgm:t>
        <a:bodyPr/>
        <a:lstStyle/>
        <a:p>
          <a:r>
            <a:rPr lang="en-US" dirty="0"/>
            <a:t>Return of psychiatric symptoms</a:t>
          </a:r>
        </a:p>
      </dgm:t>
    </dgm:pt>
    <dgm:pt modelId="{4A27C03A-B696-4C39-BF85-39AF1E1E2A51}" type="parTrans" cxnId="{0399F098-3D7F-4288-8E2C-4B40F7D90371}">
      <dgm:prSet/>
      <dgm:spPr/>
      <dgm:t>
        <a:bodyPr/>
        <a:lstStyle/>
        <a:p>
          <a:endParaRPr lang="en-US"/>
        </a:p>
      </dgm:t>
    </dgm:pt>
    <dgm:pt modelId="{150EF8E1-8461-40F3-A3F8-6135C445F10F}" type="sibTrans" cxnId="{0399F098-3D7F-4288-8E2C-4B40F7D90371}">
      <dgm:prSet/>
      <dgm:spPr/>
      <dgm:t>
        <a:bodyPr/>
        <a:lstStyle/>
        <a:p>
          <a:endParaRPr lang="en-US"/>
        </a:p>
      </dgm:t>
    </dgm:pt>
    <dgm:pt modelId="{D5FA890D-44A3-40B4-AEEF-737158CCCFC2}">
      <dgm:prSet/>
      <dgm:spPr/>
      <dgm:t>
        <a:bodyPr/>
        <a:lstStyle/>
        <a:p>
          <a:r>
            <a:rPr lang="en-US" dirty="0"/>
            <a:t>New onset substance use and misuse</a:t>
          </a:r>
        </a:p>
      </dgm:t>
    </dgm:pt>
    <dgm:pt modelId="{9981FB70-52BD-4E57-A145-8832CEBC5D4A}" type="parTrans" cxnId="{8635595A-44C2-4DC8-8665-0BDF63EA38B0}">
      <dgm:prSet/>
      <dgm:spPr/>
      <dgm:t>
        <a:bodyPr/>
        <a:lstStyle/>
        <a:p>
          <a:endParaRPr lang="en-US"/>
        </a:p>
      </dgm:t>
    </dgm:pt>
    <dgm:pt modelId="{255928B1-B0CA-45D5-91A9-DDE5135640BF}" type="sibTrans" cxnId="{8635595A-44C2-4DC8-8665-0BDF63EA38B0}">
      <dgm:prSet/>
      <dgm:spPr/>
      <dgm:t>
        <a:bodyPr/>
        <a:lstStyle/>
        <a:p>
          <a:endParaRPr lang="en-US"/>
        </a:p>
      </dgm:t>
    </dgm:pt>
    <dgm:pt modelId="{D0120D82-EE07-4237-AB69-12F5DABF566C}">
      <dgm:prSet/>
      <dgm:spPr/>
      <dgm:t>
        <a:bodyPr/>
        <a:lstStyle/>
        <a:p>
          <a:r>
            <a:rPr lang="en-US" dirty="0"/>
            <a:t>Lack of coping strategies</a:t>
          </a:r>
        </a:p>
      </dgm:t>
    </dgm:pt>
    <dgm:pt modelId="{765BB625-3A02-486A-84D0-98944B2EFBFA}" type="parTrans" cxnId="{0FE9EC34-FF85-472B-80FA-710B252E3C93}">
      <dgm:prSet/>
      <dgm:spPr/>
      <dgm:t>
        <a:bodyPr/>
        <a:lstStyle/>
        <a:p>
          <a:endParaRPr lang="en-US"/>
        </a:p>
      </dgm:t>
    </dgm:pt>
    <dgm:pt modelId="{9ADA60E2-CD78-4082-BA9F-8E0B5AADE360}" type="sibTrans" cxnId="{0FE9EC34-FF85-472B-80FA-710B252E3C93}">
      <dgm:prSet/>
      <dgm:spPr/>
      <dgm:t>
        <a:bodyPr/>
        <a:lstStyle/>
        <a:p>
          <a:endParaRPr lang="en-US"/>
        </a:p>
      </dgm:t>
    </dgm:pt>
    <dgm:pt modelId="{022CEA1C-672B-4F13-9FF2-5D4D1F624357}" type="pres">
      <dgm:prSet presAssocID="{0DBAC783-C29E-4D29-B087-050E5CDA9975}" presName="root" presStyleCnt="0">
        <dgm:presLayoutVars>
          <dgm:dir/>
          <dgm:resizeHandles val="exact"/>
        </dgm:presLayoutVars>
      </dgm:prSet>
      <dgm:spPr/>
    </dgm:pt>
    <dgm:pt modelId="{F81D3898-9F35-4B1C-8A94-BDC3FB3BAF76}" type="pres">
      <dgm:prSet presAssocID="{34D69658-F05D-4050-9855-F612B340688E}" presName="compNode" presStyleCnt="0"/>
      <dgm:spPr/>
    </dgm:pt>
    <dgm:pt modelId="{1479141F-262F-45BB-BB2C-5B98E3D6620A}" type="pres">
      <dgm:prSet presAssocID="{34D69658-F05D-4050-9855-F612B340688E}" presName="bgRect" presStyleLbl="bgShp" presStyleIdx="0" presStyleCnt="3" custScaleY="53805" custLinFactNeighborX="-3107" custLinFactNeighborY="-24372"/>
      <dgm:spPr/>
    </dgm:pt>
    <dgm:pt modelId="{54BA30D7-F587-4140-BFF6-CA5ED45F7550}" type="pres">
      <dgm:prSet presAssocID="{34D69658-F05D-4050-9855-F612B340688E}" presName="iconRect" presStyleLbl="node1" presStyleIdx="0" presStyleCnt="3" custLinFactNeighborX="2042" custLinFactNeighborY="-456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2F21508-8C9F-4321-8E75-3ADF4EAEB49C}" type="pres">
      <dgm:prSet presAssocID="{34D69658-F05D-4050-9855-F612B340688E}" presName="spaceRect" presStyleCnt="0"/>
      <dgm:spPr/>
    </dgm:pt>
    <dgm:pt modelId="{8A268A7A-B841-47D7-8076-9D6583FC3E0B}" type="pres">
      <dgm:prSet presAssocID="{34D69658-F05D-4050-9855-F612B340688E}" presName="parTx" presStyleLbl="revTx" presStyleIdx="0" presStyleCnt="3" custScaleY="39652" custLinFactNeighborX="-4308" custLinFactNeighborY="-23489">
        <dgm:presLayoutVars>
          <dgm:chMax val="0"/>
          <dgm:chPref val="0"/>
        </dgm:presLayoutVars>
      </dgm:prSet>
      <dgm:spPr/>
    </dgm:pt>
    <dgm:pt modelId="{5CD116B7-EE18-4453-94B6-2D2A924527F5}" type="pres">
      <dgm:prSet presAssocID="{150EF8E1-8461-40F3-A3F8-6135C445F10F}" presName="sibTrans" presStyleCnt="0"/>
      <dgm:spPr/>
    </dgm:pt>
    <dgm:pt modelId="{1EACAF88-2AD5-41F9-B467-F90A23D86896}" type="pres">
      <dgm:prSet presAssocID="{D5FA890D-44A3-40B4-AEEF-737158CCCFC2}" presName="compNode" presStyleCnt="0"/>
      <dgm:spPr/>
    </dgm:pt>
    <dgm:pt modelId="{26B9BD38-B90D-4133-AB24-1AF087E24970}" type="pres">
      <dgm:prSet presAssocID="{D5FA890D-44A3-40B4-AEEF-737158CCCFC2}" presName="bgRect" presStyleLbl="bgShp" presStyleIdx="1" presStyleCnt="3" custScaleY="59908" custLinFactNeighborY="4518"/>
      <dgm:spPr/>
    </dgm:pt>
    <dgm:pt modelId="{DC590BDF-8F49-41E5-AB9C-58B1DA6A467B}" type="pres">
      <dgm:prSet presAssocID="{D5FA890D-44A3-40B4-AEEF-737158CCCFC2}" presName="iconRect" presStyleLbl="node1" presStyleIdx="1" presStyleCnt="3" custScaleX="128718" custScaleY="111197" custLinFactNeighborX="2052" custLinFactNeighborY="70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 outline"/>
        </a:ext>
      </dgm:extLst>
    </dgm:pt>
    <dgm:pt modelId="{4C375181-5563-4ED9-BBC4-F122422F5E15}" type="pres">
      <dgm:prSet presAssocID="{D5FA890D-44A3-40B4-AEEF-737158CCCFC2}" presName="spaceRect" presStyleCnt="0"/>
      <dgm:spPr/>
    </dgm:pt>
    <dgm:pt modelId="{08B03BA5-D6BD-41DF-835D-0276141B70EC}" type="pres">
      <dgm:prSet presAssocID="{D5FA890D-44A3-40B4-AEEF-737158CCCFC2}" presName="parTx" presStyleLbl="revTx" presStyleIdx="1" presStyleCnt="3" custLinFactNeighborX="-3345" custLinFactNeighborY="8456">
        <dgm:presLayoutVars>
          <dgm:chMax val="0"/>
          <dgm:chPref val="0"/>
        </dgm:presLayoutVars>
      </dgm:prSet>
      <dgm:spPr/>
    </dgm:pt>
    <dgm:pt modelId="{2A51ED44-5473-44BE-9A64-CCC80D4E2C21}" type="pres">
      <dgm:prSet presAssocID="{255928B1-B0CA-45D5-91A9-DDE5135640BF}" presName="sibTrans" presStyleCnt="0"/>
      <dgm:spPr/>
    </dgm:pt>
    <dgm:pt modelId="{F1D7EBE8-D771-4738-A083-25FF6BDCF44F}" type="pres">
      <dgm:prSet presAssocID="{D0120D82-EE07-4237-AB69-12F5DABF566C}" presName="compNode" presStyleCnt="0"/>
      <dgm:spPr/>
    </dgm:pt>
    <dgm:pt modelId="{546106D3-1C9B-4188-A402-D5AE3B1F6F67}" type="pres">
      <dgm:prSet presAssocID="{D0120D82-EE07-4237-AB69-12F5DABF566C}" presName="bgRect" presStyleLbl="bgShp" presStyleIdx="2" presStyleCnt="3" custScaleY="50272" custLinFactNeighborX="3" custLinFactNeighborY="21148"/>
      <dgm:spPr/>
    </dgm:pt>
    <dgm:pt modelId="{63C1E087-EA7E-49B1-8EF2-86E5C1DB9554}" type="pres">
      <dgm:prSet presAssocID="{D0120D82-EE07-4237-AB69-12F5DABF566C}" presName="iconRect" presStyleLbl="node1" presStyleIdx="2" presStyleCnt="3" custLinFactNeighborX="2052" custLinFactNeighborY="4983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2DE04198-B018-4A31-9DE9-90619C1C4C2D}" type="pres">
      <dgm:prSet presAssocID="{D0120D82-EE07-4237-AB69-12F5DABF566C}" presName="spaceRect" presStyleCnt="0"/>
      <dgm:spPr/>
    </dgm:pt>
    <dgm:pt modelId="{3E5FB4FC-7654-4746-AA68-E6B800EA1A7E}" type="pres">
      <dgm:prSet presAssocID="{D0120D82-EE07-4237-AB69-12F5DABF566C}" presName="parTx" presStyleLbl="revTx" presStyleIdx="2" presStyleCnt="3" custScaleY="63259" custLinFactNeighborX="-4308" custLinFactNeighborY="21973">
        <dgm:presLayoutVars>
          <dgm:chMax val="0"/>
          <dgm:chPref val="0"/>
        </dgm:presLayoutVars>
      </dgm:prSet>
      <dgm:spPr/>
    </dgm:pt>
  </dgm:ptLst>
  <dgm:cxnLst>
    <dgm:cxn modelId="{665CCC08-B6A4-4F03-966B-B45A36873DE1}" type="presOf" srcId="{D0120D82-EE07-4237-AB69-12F5DABF566C}" destId="{3E5FB4FC-7654-4746-AA68-E6B800EA1A7E}" srcOrd="0" destOrd="0" presId="urn:microsoft.com/office/officeart/2018/2/layout/IconVerticalSolidList"/>
    <dgm:cxn modelId="{0FE9EC34-FF85-472B-80FA-710B252E3C93}" srcId="{0DBAC783-C29E-4D29-B087-050E5CDA9975}" destId="{D0120D82-EE07-4237-AB69-12F5DABF566C}" srcOrd="2" destOrd="0" parTransId="{765BB625-3A02-486A-84D0-98944B2EFBFA}" sibTransId="{9ADA60E2-CD78-4082-BA9F-8E0B5AADE360}"/>
    <dgm:cxn modelId="{8CF7064B-A999-46E3-ADCE-920B516840BA}" type="presOf" srcId="{0DBAC783-C29E-4D29-B087-050E5CDA9975}" destId="{022CEA1C-672B-4F13-9FF2-5D4D1F624357}" srcOrd="0" destOrd="0" presId="urn:microsoft.com/office/officeart/2018/2/layout/IconVerticalSolidList"/>
    <dgm:cxn modelId="{8635595A-44C2-4DC8-8665-0BDF63EA38B0}" srcId="{0DBAC783-C29E-4D29-B087-050E5CDA9975}" destId="{D5FA890D-44A3-40B4-AEEF-737158CCCFC2}" srcOrd="1" destOrd="0" parTransId="{9981FB70-52BD-4E57-A145-8832CEBC5D4A}" sibTransId="{255928B1-B0CA-45D5-91A9-DDE5135640BF}"/>
    <dgm:cxn modelId="{DC1AA87E-329E-47D3-8192-64B80F01BB1D}" type="presOf" srcId="{34D69658-F05D-4050-9855-F612B340688E}" destId="{8A268A7A-B841-47D7-8076-9D6583FC3E0B}" srcOrd="0" destOrd="0" presId="urn:microsoft.com/office/officeart/2018/2/layout/IconVerticalSolidList"/>
    <dgm:cxn modelId="{5FEA1095-F52D-4038-9CA5-192969CAC955}" type="presOf" srcId="{D5FA890D-44A3-40B4-AEEF-737158CCCFC2}" destId="{08B03BA5-D6BD-41DF-835D-0276141B70EC}" srcOrd="0" destOrd="0" presId="urn:microsoft.com/office/officeart/2018/2/layout/IconVerticalSolidList"/>
    <dgm:cxn modelId="{0399F098-3D7F-4288-8E2C-4B40F7D90371}" srcId="{0DBAC783-C29E-4D29-B087-050E5CDA9975}" destId="{34D69658-F05D-4050-9855-F612B340688E}" srcOrd="0" destOrd="0" parTransId="{4A27C03A-B696-4C39-BF85-39AF1E1E2A51}" sibTransId="{150EF8E1-8461-40F3-A3F8-6135C445F10F}"/>
    <dgm:cxn modelId="{BCF4D54A-EE46-4150-B726-B44CD03082B7}" type="presParOf" srcId="{022CEA1C-672B-4F13-9FF2-5D4D1F624357}" destId="{F81D3898-9F35-4B1C-8A94-BDC3FB3BAF76}" srcOrd="0" destOrd="0" presId="urn:microsoft.com/office/officeart/2018/2/layout/IconVerticalSolidList"/>
    <dgm:cxn modelId="{38495DB1-453C-4BA8-A944-F30B38E1B9DD}" type="presParOf" srcId="{F81D3898-9F35-4B1C-8A94-BDC3FB3BAF76}" destId="{1479141F-262F-45BB-BB2C-5B98E3D6620A}" srcOrd="0" destOrd="0" presId="urn:microsoft.com/office/officeart/2018/2/layout/IconVerticalSolidList"/>
    <dgm:cxn modelId="{377881F3-928E-4A99-85CC-39C31E5BD899}" type="presParOf" srcId="{F81D3898-9F35-4B1C-8A94-BDC3FB3BAF76}" destId="{54BA30D7-F587-4140-BFF6-CA5ED45F7550}" srcOrd="1" destOrd="0" presId="urn:microsoft.com/office/officeart/2018/2/layout/IconVerticalSolidList"/>
    <dgm:cxn modelId="{BA75AED9-A5C9-4CF9-9FDD-B434FF7944E9}" type="presParOf" srcId="{F81D3898-9F35-4B1C-8A94-BDC3FB3BAF76}" destId="{D2F21508-8C9F-4321-8E75-3ADF4EAEB49C}" srcOrd="2" destOrd="0" presId="urn:microsoft.com/office/officeart/2018/2/layout/IconVerticalSolidList"/>
    <dgm:cxn modelId="{EAD41E78-B58A-4B6F-9DE9-90A0784305ED}" type="presParOf" srcId="{F81D3898-9F35-4B1C-8A94-BDC3FB3BAF76}" destId="{8A268A7A-B841-47D7-8076-9D6583FC3E0B}" srcOrd="3" destOrd="0" presId="urn:microsoft.com/office/officeart/2018/2/layout/IconVerticalSolidList"/>
    <dgm:cxn modelId="{5D6DAE9E-3573-4730-ABCB-C58025888E77}" type="presParOf" srcId="{022CEA1C-672B-4F13-9FF2-5D4D1F624357}" destId="{5CD116B7-EE18-4453-94B6-2D2A924527F5}" srcOrd="1" destOrd="0" presId="urn:microsoft.com/office/officeart/2018/2/layout/IconVerticalSolidList"/>
    <dgm:cxn modelId="{6043EEBC-D0B2-4989-8238-84321D80B669}" type="presParOf" srcId="{022CEA1C-672B-4F13-9FF2-5D4D1F624357}" destId="{1EACAF88-2AD5-41F9-B467-F90A23D86896}" srcOrd="2" destOrd="0" presId="urn:microsoft.com/office/officeart/2018/2/layout/IconVerticalSolidList"/>
    <dgm:cxn modelId="{5ADCD20B-B8C2-4CD3-BDB4-021D64C8CA5F}" type="presParOf" srcId="{1EACAF88-2AD5-41F9-B467-F90A23D86896}" destId="{26B9BD38-B90D-4133-AB24-1AF087E24970}" srcOrd="0" destOrd="0" presId="urn:microsoft.com/office/officeart/2018/2/layout/IconVerticalSolidList"/>
    <dgm:cxn modelId="{418CB73C-3DEE-4913-A5C2-764E19DBC788}" type="presParOf" srcId="{1EACAF88-2AD5-41F9-B467-F90A23D86896}" destId="{DC590BDF-8F49-41E5-AB9C-58B1DA6A467B}" srcOrd="1" destOrd="0" presId="urn:microsoft.com/office/officeart/2018/2/layout/IconVerticalSolidList"/>
    <dgm:cxn modelId="{F21CB60F-1A44-45DF-9706-A41F53D822F5}" type="presParOf" srcId="{1EACAF88-2AD5-41F9-B467-F90A23D86896}" destId="{4C375181-5563-4ED9-BBC4-F122422F5E15}" srcOrd="2" destOrd="0" presId="urn:microsoft.com/office/officeart/2018/2/layout/IconVerticalSolidList"/>
    <dgm:cxn modelId="{F933D459-B28E-4DD6-B971-49D1D0AB8751}" type="presParOf" srcId="{1EACAF88-2AD5-41F9-B467-F90A23D86896}" destId="{08B03BA5-D6BD-41DF-835D-0276141B70EC}" srcOrd="3" destOrd="0" presId="urn:microsoft.com/office/officeart/2018/2/layout/IconVerticalSolidList"/>
    <dgm:cxn modelId="{4163B78D-F37F-4462-AAA7-B4ED5E9C1278}" type="presParOf" srcId="{022CEA1C-672B-4F13-9FF2-5D4D1F624357}" destId="{2A51ED44-5473-44BE-9A64-CCC80D4E2C21}" srcOrd="3" destOrd="0" presId="urn:microsoft.com/office/officeart/2018/2/layout/IconVerticalSolidList"/>
    <dgm:cxn modelId="{3FB31CBA-2099-423D-A4F0-4E32FA8F6865}" type="presParOf" srcId="{022CEA1C-672B-4F13-9FF2-5D4D1F624357}" destId="{F1D7EBE8-D771-4738-A083-25FF6BDCF44F}" srcOrd="4" destOrd="0" presId="urn:microsoft.com/office/officeart/2018/2/layout/IconVerticalSolidList"/>
    <dgm:cxn modelId="{323168AB-EB42-4F8F-9A1E-997DEC48A276}" type="presParOf" srcId="{F1D7EBE8-D771-4738-A083-25FF6BDCF44F}" destId="{546106D3-1C9B-4188-A402-D5AE3B1F6F67}" srcOrd="0" destOrd="0" presId="urn:microsoft.com/office/officeart/2018/2/layout/IconVerticalSolidList"/>
    <dgm:cxn modelId="{1B585B31-14A4-4829-895D-CD3E6C3D1A76}" type="presParOf" srcId="{F1D7EBE8-D771-4738-A083-25FF6BDCF44F}" destId="{63C1E087-EA7E-49B1-8EF2-86E5C1DB9554}" srcOrd="1" destOrd="0" presId="urn:microsoft.com/office/officeart/2018/2/layout/IconVerticalSolidList"/>
    <dgm:cxn modelId="{77291405-5900-4C13-B322-2EFF2CC89593}" type="presParOf" srcId="{F1D7EBE8-D771-4738-A083-25FF6BDCF44F}" destId="{2DE04198-B018-4A31-9DE9-90619C1C4C2D}" srcOrd="2" destOrd="0" presId="urn:microsoft.com/office/officeart/2018/2/layout/IconVerticalSolidList"/>
    <dgm:cxn modelId="{FBB75232-6DFD-4923-B61D-E22D1E6D0CE5}" type="presParOf" srcId="{F1D7EBE8-D771-4738-A083-25FF6BDCF44F}" destId="{3E5FB4FC-7654-4746-AA68-E6B800EA1A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21E8F-7233-4A50-BD7D-EBCE248B166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7C0143E-0AEC-4722-B067-F03E8B2B8AB9}">
      <dgm:prSet/>
      <dgm:spPr/>
      <dgm:t>
        <a:bodyPr/>
        <a:lstStyle/>
        <a:p>
          <a:r>
            <a:rPr lang="en-US"/>
            <a:t>Pre-surgical mental health</a:t>
          </a:r>
        </a:p>
      </dgm:t>
    </dgm:pt>
    <dgm:pt modelId="{202761AD-FB81-4484-A1EC-7EFAEFBB33A4}" type="parTrans" cxnId="{CC382356-4FEE-4AB5-894B-9C366FD41510}">
      <dgm:prSet/>
      <dgm:spPr/>
      <dgm:t>
        <a:bodyPr/>
        <a:lstStyle/>
        <a:p>
          <a:endParaRPr lang="en-US"/>
        </a:p>
      </dgm:t>
    </dgm:pt>
    <dgm:pt modelId="{3A85E61E-D9E2-4996-B8CF-C3FE14A8A58A}" type="sibTrans" cxnId="{CC382356-4FEE-4AB5-894B-9C366FD41510}">
      <dgm:prSet/>
      <dgm:spPr/>
      <dgm:t>
        <a:bodyPr/>
        <a:lstStyle/>
        <a:p>
          <a:endParaRPr lang="en-US"/>
        </a:p>
      </dgm:t>
    </dgm:pt>
    <dgm:pt modelId="{D25347AF-C65D-4A5E-BCE9-C1AD7EA2C80C}">
      <dgm:prSet/>
      <dgm:spPr/>
      <dgm:t>
        <a:bodyPr/>
        <a:lstStyle/>
        <a:p>
          <a:r>
            <a:rPr lang="en-US"/>
            <a:t>Higher rates of mental health disorders</a:t>
          </a:r>
        </a:p>
      </dgm:t>
    </dgm:pt>
    <dgm:pt modelId="{6B6C0D11-EB10-4A4A-A032-F0F7A8E83C78}" type="parTrans" cxnId="{ACC8425A-3618-4A72-AFD5-5CF428087F8A}">
      <dgm:prSet/>
      <dgm:spPr/>
      <dgm:t>
        <a:bodyPr/>
        <a:lstStyle/>
        <a:p>
          <a:endParaRPr lang="en-US"/>
        </a:p>
      </dgm:t>
    </dgm:pt>
    <dgm:pt modelId="{F4CE5CB8-6E5A-4E58-BF19-3546FD1EBAAB}" type="sibTrans" cxnId="{ACC8425A-3618-4A72-AFD5-5CF428087F8A}">
      <dgm:prSet/>
      <dgm:spPr/>
      <dgm:t>
        <a:bodyPr/>
        <a:lstStyle/>
        <a:p>
          <a:endParaRPr lang="en-US"/>
        </a:p>
      </dgm:t>
    </dgm:pt>
    <dgm:pt modelId="{1AF7775F-80AA-45F7-86AF-EF3627889487}">
      <dgm:prSet/>
      <dgm:spPr/>
      <dgm:t>
        <a:bodyPr/>
        <a:lstStyle/>
        <a:p>
          <a:r>
            <a:rPr lang="en-US"/>
            <a:t>Post-surgical mental health</a:t>
          </a:r>
        </a:p>
      </dgm:t>
    </dgm:pt>
    <dgm:pt modelId="{E57D3A74-7654-4EFF-ACBB-0698372A3578}" type="parTrans" cxnId="{9D5E71FC-C4DE-4378-B3AC-5B356334E55B}">
      <dgm:prSet/>
      <dgm:spPr/>
      <dgm:t>
        <a:bodyPr/>
        <a:lstStyle/>
        <a:p>
          <a:endParaRPr lang="en-US"/>
        </a:p>
      </dgm:t>
    </dgm:pt>
    <dgm:pt modelId="{83927A4C-C1BF-4C71-8458-721371DD92C1}" type="sibTrans" cxnId="{9D5E71FC-C4DE-4378-B3AC-5B356334E55B}">
      <dgm:prSet/>
      <dgm:spPr/>
      <dgm:t>
        <a:bodyPr/>
        <a:lstStyle/>
        <a:p>
          <a:endParaRPr lang="en-US"/>
        </a:p>
      </dgm:t>
    </dgm:pt>
    <dgm:pt modelId="{E9C6C033-B497-42D6-947D-1C283C0120FC}">
      <dgm:prSet/>
      <dgm:spPr/>
      <dgm:t>
        <a:bodyPr/>
        <a:lstStyle/>
        <a:p>
          <a:r>
            <a:rPr lang="en-US"/>
            <a:t>Initial improvements in symptoms</a:t>
          </a:r>
        </a:p>
      </dgm:t>
    </dgm:pt>
    <dgm:pt modelId="{4EB2854D-6130-47F6-B11A-3927321FCE71}" type="parTrans" cxnId="{B3B73B3B-7F31-4266-BA2A-213B4EF75AA5}">
      <dgm:prSet/>
      <dgm:spPr/>
      <dgm:t>
        <a:bodyPr/>
        <a:lstStyle/>
        <a:p>
          <a:endParaRPr lang="en-US"/>
        </a:p>
      </dgm:t>
    </dgm:pt>
    <dgm:pt modelId="{A7057387-42F0-4E04-B7EB-EE95D72BED3C}" type="sibTrans" cxnId="{B3B73B3B-7F31-4266-BA2A-213B4EF75AA5}">
      <dgm:prSet/>
      <dgm:spPr/>
      <dgm:t>
        <a:bodyPr/>
        <a:lstStyle/>
        <a:p>
          <a:endParaRPr lang="en-US"/>
        </a:p>
      </dgm:t>
    </dgm:pt>
    <dgm:pt modelId="{82E632BB-9A3E-4892-9555-5FB41A08BA2E}">
      <dgm:prSet/>
      <dgm:spPr/>
      <dgm:t>
        <a:bodyPr/>
        <a:lstStyle/>
        <a:p>
          <a:r>
            <a:rPr lang="en-US"/>
            <a:t>Return of symptoms</a:t>
          </a:r>
        </a:p>
      </dgm:t>
    </dgm:pt>
    <dgm:pt modelId="{020E0B0B-568D-46E5-BCFF-B9A4A74059DC}" type="parTrans" cxnId="{BF006F0E-AE76-423C-B317-CCE964624B3D}">
      <dgm:prSet/>
      <dgm:spPr/>
      <dgm:t>
        <a:bodyPr/>
        <a:lstStyle/>
        <a:p>
          <a:endParaRPr lang="en-US"/>
        </a:p>
      </dgm:t>
    </dgm:pt>
    <dgm:pt modelId="{8BF9FD81-A737-4ACC-A188-3C56DFBF8B80}" type="sibTrans" cxnId="{BF006F0E-AE76-423C-B317-CCE964624B3D}">
      <dgm:prSet/>
      <dgm:spPr/>
      <dgm:t>
        <a:bodyPr/>
        <a:lstStyle/>
        <a:p>
          <a:endParaRPr lang="en-US"/>
        </a:p>
      </dgm:t>
    </dgm:pt>
    <dgm:pt modelId="{CFEFBF8D-B37B-4750-8FE1-0F488172398C}" type="pres">
      <dgm:prSet presAssocID="{2CF21E8F-7233-4A50-BD7D-EBCE248B1661}" presName="linear" presStyleCnt="0">
        <dgm:presLayoutVars>
          <dgm:dir/>
          <dgm:animLvl val="lvl"/>
          <dgm:resizeHandles val="exact"/>
        </dgm:presLayoutVars>
      </dgm:prSet>
      <dgm:spPr/>
    </dgm:pt>
    <dgm:pt modelId="{DEA175F2-56CE-44E9-B78C-4662A298F0CE}" type="pres">
      <dgm:prSet presAssocID="{77C0143E-0AEC-4722-B067-F03E8B2B8AB9}" presName="parentLin" presStyleCnt="0"/>
      <dgm:spPr/>
    </dgm:pt>
    <dgm:pt modelId="{B8D255AE-A582-443B-B1D0-2C83AEE0D8CE}" type="pres">
      <dgm:prSet presAssocID="{77C0143E-0AEC-4722-B067-F03E8B2B8AB9}" presName="parentLeftMargin" presStyleLbl="node1" presStyleIdx="0" presStyleCnt="2"/>
      <dgm:spPr/>
    </dgm:pt>
    <dgm:pt modelId="{96DD98EA-0B20-4D32-81CB-B78D8528AB7E}" type="pres">
      <dgm:prSet presAssocID="{77C0143E-0AEC-4722-B067-F03E8B2B8A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DE33F2-9BC6-46C8-958C-4D3F75A36145}" type="pres">
      <dgm:prSet presAssocID="{77C0143E-0AEC-4722-B067-F03E8B2B8AB9}" presName="negativeSpace" presStyleCnt="0"/>
      <dgm:spPr/>
    </dgm:pt>
    <dgm:pt modelId="{9D02B96D-B44C-417C-A250-BF4B1B922815}" type="pres">
      <dgm:prSet presAssocID="{77C0143E-0AEC-4722-B067-F03E8B2B8AB9}" presName="childText" presStyleLbl="conFgAcc1" presStyleIdx="0" presStyleCnt="2">
        <dgm:presLayoutVars>
          <dgm:bulletEnabled val="1"/>
        </dgm:presLayoutVars>
      </dgm:prSet>
      <dgm:spPr/>
    </dgm:pt>
    <dgm:pt modelId="{FF6C9C98-7B15-471B-A9CC-06BC5DCE06A5}" type="pres">
      <dgm:prSet presAssocID="{3A85E61E-D9E2-4996-B8CF-C3FE14A8A58A}" presName="spaceBetweenRectangles" presStyleCnt="0"/>
      <dgm:spPr/>
    </dgm:pt>
    <dgm:pt modelId="{A8F1E9FB-0B79-40C7-9DF4-7D35BA6CB028}" type="pres">
      <dgm:prSet presAssocID="{1AF7775F-80AA-45F7-86AF-EF3627889487}" presName="parentLin" presStyleCnt="0"/>
      <dgm:spPr/>
    </dgm:pt>
    <dgm:pt modelId="{EF887442-F882-44A3-A525-3CDB8A9486D2}" type="pres">
      <dgm:prSet presAssocID="{1AF7775F-80AA-45F7-86AF-EF3627889487}" presName="parentLeftMargin" presStyleLbl="node1" presStyleIdx="0" presStyleCnt="2"/>
      <dgm:spPr/>
    </dgm:pt>
    <dgm:pt modelId="{8D1329CB-5372-4B4D-9644-DA4635185EF5}" type="pres">
      <dgm:prSet presAssocID="{1AF7775F-80AA-45F7-86AF-EF362788948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AECC37-957D-44BC-81AE-5A2B4D5E4E2B}" type="pres">
      <dgm:prSet presAssocID="{1AF7775F-80AA-45F7-86AF-EF3627889487}" presName="negativeSpace" presStyleCnt="0"/>
      <dgm:spPr/>
    </dgm:pt>
    <dgm:pt modelId="{A3F3C630-860C-469B-BA90-33A26CB19378}" type="pres">
      <dgm:prSet presAssocID="{1AF7775F-80AA-45F7-86AF-EF362788948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006F0E-AE76-423C-B317-CCE964624B3D}" srcId="{1AF7775F-80AA-45F7-86AF-EF3627889487}" destId="{82E632BB-9A3E-4892-9555-5FB41A08BA2E}" srcOrd="1" destOrd="0" parTransId="{020E0B0B-568D-46E5-BCFF-B9A4A74059DC}" sibTransId="{8BF9FD81-A737-4ACC-A188-3C56DFBF8B80}"/>
    <dgm:cxn modelId="{CC18820E-6C20-42BD-A175-60AD00D65A54}" type="presOf" srcId="{2CF21E8F-7233-4A50-BD7D-EBCE248B1661}" destId="{CFEFBF8D-B37B-4750-8FE1-0F488172398C}" srcOrd="0" destOrd="0" presId="urn:microsoft.com/office/officeart/2005/8/layout/list1"/>
    <dgm:cxn modelId="{6971BA14-0312-41C4-986B-2D3B36EA0EAE}" type="presOf" srcId="{77C0143E-0AEC-4722-B067-F03E8B2B8AB9}" destId="{B8D255AE-A582-443B-B1D0-2C83AEE0D8CE}" srcOrd="0" destOrd="0" presId="urn:microsoft.com/office/officeart/2005/8/layout/list1"/>
    <dgm:cxn modelId="{B3B73B3B-7F31-4266-BA2A-213B4EF75AA5}" srcId="{1AF7775F-80AA-45F7-86AF-EF3627889487}" destId="{E9C6C033-B497-42D6-947D-1C283C0120FC}" srcOrd="0" destOrd="0" parTransId="{4EB2854D-6130-47F6-B11A-3927321FCE71}" sibTransId="{A7057387-42F0-4E04-B7EB-EE95D72BED3C}"/>
    <dgm:cxn modelId="{A3266870-FB43-4217-AFA8-6970DEE2257B}" type="presOf" srcId="{1AF7775F-80AA-45F7-86AF-EF3627889487}" destId="{EF887442-F882-44A3-A525-3CDB8A9486D2}" srcOrd="0" destOrd="0" presId="urn:microsoft.com/office/officeart/2005/8/layout/list1"/>
    <dgm:cxn modelId="{4943DD74-ED12-4012-859A-7588BDB91819}" type="presOf" srcId="{82E632BB-9A3E-4892-9555-5FB41A08BA2E}" destId="{A3F3C630-860C-469B-BA90-33A26CB19378}" srcOrd="0" destOrd="1" presId="urn:microsoft.com/office/officeart/2005/8/layout/list1"/>
    <dgm:cxn modelId="{CC382356-4FEE-4AB5-894B-9C366FD41510}" srcId="{2CF21E8F-7233-4A50-BD7D-EBCE248B1661}" destId="{77C0143E-0AEC-4722-B067-F03E8B2B8AB9}" srcOrd="0" destOrd="0" parTransId="{202761AD-FB81-4484-A1EC-7EFAEFBB33A4}" sibTransId="{3A85E61E-D9E2-4996-B8CF-C3FE14A8A58A}"/>
    <dgm:cxn modelId="{ACC8425A-3618-4A72-AFD5-5CF428087F8A}" srcId="{77C0143E-0AEC-4722-B067-F03E8B2B8AB9}" destId="{D25347AF-C65D-4A5E-BCE9-C1AD7EA2C80C}" srcOrd="0" destOrd="0" parTransId="{6B6C0D11-EB10-4A4A-A032-F0F7A8E83C78}" sibTransId="{F4CE5CB8-6E5A-4E58-BF19-3546FD1EBAAB}"/>
    <dgm:cxn modelId="{32D9AC97-1514-45D6-BAF9-A30C5DF040F8}" type="presOf" srcId="{1AF7775F-80AA-45F7-86AF-EF3627889487}" destId="{8D1329CB-5372-4B4D-9644-DA4635185EF5}" srcOrd="1" destOrd="0" presId="urn:microsoft.com/office/officeart/2005/8/layout/list1"/>
    <dgm:cxn modelId="{3DDCDCA8-2896-4189-9D83-F213BAC2D6D2}" type="presOf" srcId="{77C0143E-0AEC-4722-B067-F03E8B2B8AB9}" destId="{96DD98EA-0B20-4D32-81CB-B78D8528AB7E}" srcOrd="1" destOrd="0" presId="urn:microsoft.com/office/officeart/2005/8/layout/list1"/>
    <dgm:cxn modelId="{088C40E5-8CC9-4B52-B680-EA94E149F769}" type="presOf" srcId="{D25347AF-C65D-4A5E-BCE9-C1AD7EA2C80C}" destId="{9D02B96D-B44C-417C-A250-BF4B1B922815}" srcOrd="0" destOrd="0" presId="urn:microsoft.com/office/officeart/2005/8/layout/list1"/>
    <dgm:cxn modelId="{0735E2F8-4016-4462-9138-2FE3BB280310}" type="presOf" srcId="{E9C6C033-B497-42D6-947D-1C283C0120FC}" destId="{A3F3C630-860C-469B-BA90-33A26CB19378}" srcOrd="0" destOrd="0" presId="urn:microsoft.com/office/officeart/2005/8/layout/list1"/>
    <dgm:cxn modelId="{9D5E71FC-C4DE-4378-B3AC-5B356334E55B}" srcId="{2CF21E8F-7233-4A50-BD7D-EBCE248B1661}" destId="{1AF7775F-80AA-45F7-86AF-EF3627889487}" srcOrd="1" destOrd="0" parTransId="{E57D3A74-7654-4EFF-ACBB-0698372A3578}" sibTransId="{83927A4C-C1BF-4C71-8458-721371DD92C1}"/>
    <dgm:cxn modelId="{3F91848D-7297-41A9-ABD3-48953FC7F7D0}" type="presParOf" srcId="{CFEFBF8D-B37B-4750-8FE1-0F488172398C}" destId="{DEA175F2-56CE-44E9-B78C-4662A298F0CE}" srcOrd="0" destOrd="0" presId="urn:microsoft.com/office/officeart/2005/8/layout/list1"/>
    <dgm:cxn modelId="{8DA05952-3689-4840-8304-747ED45CB62E}" type="presParOf" srcId="{DEA175F2-56CE-44E9-B78C-4662A298F0CE}" destId="{B8D255AE-A582-443B-B1D0-2C83AEE0D8CE}" srcOrd="0" destOrd="0" presId="urn:microsoft.com/office/officeart/2005/8/layout/list1"/>
    <dgm:cxn modelId="{3A8ED42A-FC60-4B7B-80E4-DE31A3DDA19D}" type="presParOf" srcId="{DEA175F2-56CE-44E9-B78C-4662A298F0CE}" destId="{96DD98EA-0B20-4D32-81CB-B78D8528AB7E}" srcOrd="1" destOrd="0" presId="urn:microsoft.com/office/officeart/2005/8/layout/list1"/>
    <dgm:cxn modelId="{AC7DE176-1DC5-46CB-817D-516F92B642FB}" type="presParOf" srcId="{CFEFBF8D-B37B-4750-8FE1-0F488172398C}" destId="{4ADE33F2-9BC6-46C8-958C-4D3F75A36145}" srcOrd="1" destOrd="0" presId="urn:microsoft.com/office/officeart/2005/8/layout/list1"/>
    <dgm:cxn modelId="{8D33C952-362F-456C-BED3-CEDB16BAC0FA}" type="presParOf" srcId="{CFEFBF8D-B37B-4750-8FE1-0F488172398C}" destId="{9D02B96D-B44C-417C-A250-BF4B1B922815}" srcOrd="2" destOrd="0" presId="urn:microsoft.com/office/officeart/2005/8/layout/list1"/>
    <dgm:cxn modelId="{CC1D226E-D2DE-4F82-BFB4-0047F930689F}" type="presParOf" srcId="{CFEFBF8D-B37B-4750-8FE1-0F488172398C}" destId="{FF6C9C98-7B15-471B-A9CC-06BC5DCE06A5}" srcOrd="3" destOrd="0" presId="urn:microsoft.com/office/officeart/2005/8/layout/list1"/>
    <dgm:cxn modelId="{0AC805FD-CD97-4759-BC62-6DCD7CDDBD80}" type="presParOf" srcId="{CFEFBF8D-B37B-4750-8FE1-0F488172398C}" destId="{A8F1E9FB-0B79-40C7-9DF4-7D35BA6CB028}" srcOrd="4" destOrd="0" presId="urn:microsoft.com/office/officeart/2005/8/layout/list1"/>
    <dgm:cxn modelId="{3E7A13F6-60E5-48A2-AA48-F1B7C1A8AC4F}" type="presParOf" srcId="{A8F1E9FB-0B79-40C7-9DF4-7D35BA6CB028}" destId="{EF887442-F882-44A3-A525-3CDB8A9486D2}" srcOrd="0" destOrd="0" presId="urn:microsoft.com/office/officeart/2005/8/layout/list1"/>
    <dgm:cxn modelId="{C6BEBB5C-8166-47E9-9AB2-CFB4B5385E60}" type="presParOf" srcId="{A8F1E9FB-0B79-40C7-9DF4-7D35BA6CB028}" destId="{8D1329CB-5372-4B4D-9644-DA4635185EF5}" srcOrd="1" destOrd="0" presId="urn:microsoft.com/office/officeart/2005/8/layout/list1"/>
    <dgm:cxn modelId="{FD8BE2F5-9B05-43E8-93DD-48259745CAAA}" type="presParOf" srcId="{CFEFBF8D-B37B-4750-8FE1-0F488172398C}" destId="{23AECC37-957D-44BC-81AE-5A2B4D5E4E2B}" srcOrd="5" destOrd="0" presId="urn:microsoft.com/office/officeart/2005/8/layout/list1"/>
    <dgm:cxn modelId="{0D685F12-A4E8-4B8B-8030-3EDAE8EAE951}" type="presParOf" srcId="{CFEFBF8D-B37B-4750-8FE1-0F488172398C}" destId="{A3F3C630-860C-469B-BA90-33A26CB193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00E6D-8B60-4FBA-AB48-A658B54A4500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E38C31-F405-4B96-8EF0-677F3260051E}">
      <dgm:prSet/>
      <dgm:spPr/>
      <dgm:t>
        <a:bodyPr/>
        <a:lstStyle/>
        <a:p>
          <a:r>
            <a:rPr lang="en-US"/>
            <a:t>Changes in absorption and metabolization </a:t>
          </a:r>
        </a:p>
      </dgm:t>
    </dgm:pt>
    <dgm:pt modelId="{F2EB6626-1E4A-48F0-A5C9-007E69BD4FDD}" type="parTrans" cxnId="{8792F44A-9CA6-443D-BF43-2AADCE7E18D1}">
      <dgm:prSet/>
      <dgm:spPr/>
      <dgm:t>
        <a:bodyPr/>
        <a:lstStyle/>
        <a:p>
          <a:endParaRPr lang="en-US"/>
        </a:p>
      </dgm:t>
    </dgm:pt>
    <dgm:pt modelId="{1FA4FEB2-DEE9-4494-9726-2AEB5DA139A0}" type="sibTrans" cxnId="{8792F44A-9CA6-443D-BF43-2AADCE7E18D1}">
      <dgm:prSet/>
      <dgm:spPr/>
      <dgm:t>
        <a:bodyPr/>
        <a:lstStyle/>
        <a:p>
          <a:endParaRPr lang="en-US"/>
        </a:p>
      </dgm:t>
    </dgm:pt>
    <dgm:pt modelId="{9ACAF90F-3413-43F6-9CE5-83A99E004E8F}">
      <dgm:prSet/>
      <dgm:spPr/>
      <dgm:t>
        <a:bodyPr/>
        <a:lstStyle/>
        <a:p>
          <a:r>
            <a:rPr lang="en-US" dirty="0"/>
            <a:t>Impacts vitamins, supplements, medications</a:t>
          </a:r>
        </a:p>
      </dgm:t>
    </dgm:pt>
    <dgm:pt modelId="{C4DDD30F-8504-46F0-84AA-BDE1F3976BC1}" type="parTrans" cxnId="{53C29B87-F804-44A3-A752-392938C8658F}">
      <dgm:prSet/>
      <dgm:spPr/>
      <dgm:t>
        <a:bodyPr/>
        <a:lstStyle/>
        <a:p>
          <a:endParaRPr lang="en-US"/>
        </a:p>
      </dgm:t>
    </dgm:pt>
    <dgm:pt modelId="{85C44EB4-14A9-437D-B3DC-5B6C47151105}" type="sibTrans" cxnId="{53C29B87-F804-44A3-A752-392938C8658F}">
      <dgm:prSet/>
      <dgm:spPr/>
      <dgm:t>
        <a:bodyPr/>
        <a:lstStyle/>
        <a:p>
          <a:endParaRPr lang="en-US"/>
        </a:p>
      </dgm:t>
    </dgm:pt>
    <dgm:pt modelId="{7B3E1096-9905-4AFC-9451-F09782C76FBF}">
      <dgm:prSet/>
      <dgm:spPr/>
      <dgm:t>
        <a:bodyPr/>
        <a:lstStyle/>
        <a:p>
          <a:r>
            <a:rPr lang="en-US"/>
            <a:t>No extended release</a:t>
          </a:r>
        </a:p>
      </dgm:t>
    </dgm:pt>
    <dgm:pt modelId="{CD43A8DC-EA6B-4913-BA07-10CB01506786}" type="parTrans" cxnId="{7992BEFA-331A-487D-877B-DB015D5A9A03}">
      <dgm:prSet/>
      <dgm:spPr/>
      <dgm:t>
        <a:bodyPr/>
        <a:lstStyle/>
        <a:p>
          <a:endParaRPr lang="en-US"/>
        </a:p>
      </dgm:t>
    </dgm:pt>
    <dgm:pt modelId="{5DA92E26-3393-44D0-9240-22726B4206B8}" type="sibTrans" cxnId="{7992BEFA-331A-487D-877B-DB015D5A9A03}">
      <dgm:prSet/>
      <dgm:spPr/>
      <dgm:t>
        <a:bodyPr/>
        <a:lstStyle/>
        <a:p>
          <a:endParaRPr lang="en-US"/>
        </a:p>
      </dgm:t>
    </dgm:pt>
    <dgm:pt modelId="{CE7BE43F-DFFB-4C8A-8CF2-310AEA52969D}">
      <dgm:prSet/>
      <dgm:spPr/>
      <dgm:t>
        <a:bodyPr/>
        <a:lstStyle/>
        <a:p>
          <a:r>
            <a:rPr lang="en-US"/>
            <a:t>15% remain on XR</a:t>
          </a:r>
        </a:p>
      </dgm:t>
    </dgm:pt>
    <dgm:pt modelId="{23A75618-88A7-46CC-AA7B-DDD05264F495}" type="parTrans" cxnId="{2F8A090E-D5C5-4BFF-B388-2818BEC388B1}">
      <dgm:prSet/>
      <dgm:spPr/>
      <dgm:t>
        <a:bodyPr/>
        <a:lstStyle/>
        <a:p>
          <a:endParaRPr lang="en-US"/>
        </a:p>
      </dgm:t>
    </dgm:pt>
    <dgm:pt modelId="{66E5E10D-D984-491F-A44D-7CE5AEB1568F}" type="sibTrans" cxnId="{2F8A090E-D5C5-4BFF-B388-2818BEC388B1}">
      <dgm:prSet/>
      <dgm:spPr/>
      <dgm:t>
        <a:bodyPr/>
        <a:lstStyle/>
        <a:p>
          <a:endParaRPr lang="en-US"/>
        </a:p>
      </dgm:t>
    </dgm:pt>
    <dgm:pt modelId="{259230CE-A5D8-4F99-9441-4FF33665FB58}" type="pres">
      <dgm:prSet presAssocID="{2E000E6D-8B60-4FBA-AB48-A658B54A4500}" presName="outerComposite" presStyleCnt="0">
        <dgm:presLayoutVars>
          <dgm:chMax val="5"/>
          <dgm:dir/>
          <dgm:resizeHandles val="exact"/>
        </dgm:presLayoutVars>
      </dgm:prSet>
      <dgm:spPr/>
    </dgm:pt>
    <dgm:pt modelId="{1C4A0F80-8B58-449C-85A7-C0B92B05DD2A}" type="pres">
      <dgm:prSet presAssocID="{2E000E6D-8B60-4FBA-AB48-A658B54A4500}" presName="dummyMaxCanvas" presStyleCnt="0">
        <dgm:presLayoutVars/>
      </dgm:prSet>
      <dgm:spPr/>
    </dgm:pt>
    <dgm:pt modelId="{168EE072-9E74-4D5E-8C88-F0595B9E4B68}" type="pres">
      <dgm:prSet presAssocID="{2E000E6D-8B60-4FBA-AB48-A658B54A4500}" presName="ThreeNodes_1" presStyleLbl="node1" presStyleIdx="0" presStyleCnt="3">
        <dgm:presLayoutVars>
          <dgm:bulletEnabled val="1"/>
        </dgm:presLayoutVars>
      </dgm:prSet>
      <dgm:spPr/>
    </dgm:pt>
    <dgm:pt modelId="{7356A708-53F0-487F-8812-FF5C4374DEF5}" type="pres">
      <dgm:prSet presAssocID="{2E000E6D-8B60-4FBA-AB48-A658B54A4500}" presName="ThreeNodes_2" presStyleLbl="node1" presStyleIdx="1" presStyleCnt="3">
        <dgm:presLayoutVars>
          <dgm:bulletEnabled val="1"/>
        </dgm:presLayoutVars>
      </dgm:prSet>
      <dgm:spPr/>
    </dgm:pt>
    <dgm:pt modelId="{27E76333-5DC5-4B68-89CD-C51BB3D0DD17}" type="pres">
      <dgm:prSet presAssocID="{2E000E6D-8B60-4FBA-AB48-A658B54A4500}" presName="ThreeNodes_3" presStyleLbl="node1" presStyleIdx="2" presStyleCnt="3">
        <dgm:presLayoutVars>
          <dgm:bulletEnabled val="1"/>
        </dgm:presLayoutVars>
      </dgm:prSet>
      <dgm:spPr/>
    </dgm:pt>
    <dgm:pt modelId="{0AC311D1-5FFE-48CC-AD88-C88A2F481688}" type="pres">
      <dgm:prSet presAssocID="{2E000E6D-8B60-4FBA-AB48-A658B54A4500}" presName="ThreeConn_1-2" presStyleLbl="fgAccFollowNode1" presStyleIdx="0" presStyleCnt="2">
        <dgm:presLayoutVars>
          <dgm:bulletEnabled val="1"/>
        </dgm:presLayoutVars>
      </dgm:prSet>
      <dgm:spPr/>
    </dgm:pt>
    <dgm:pt modelId="{ADAB8D17-5AA8-4E57-B007-CF156BD43425}" type="pres">
      <dgm:prSet presAssocID="{2E000E6D-8B60-4FBA-AB48-A658B54A4500}" presName="ThreeConn_2-3" presStyleLbl="fgAccFollowNode1" presStyleIdx="1" presStyleCnt="2">
        <dgm:presLayoutVars>
          <dgm:bulletEnabled val="1"/>
        </dgm:presLayoutVars>
      </dgm:prSet>
      <dgm:spPr/>
    </dgm:pt>
    <dgm:pt modelId="{20427F73-4E94-4B7A-8775-22F43AD666A7}" type="pres">
      <dgm:prSet presAssocID="{2E000E6D-8B60-4FBA-AB48-A658B54A4500}" presName="ThreeNodes_1_text" presStyleLbl="node1" presStyleIdx="2" presStyleCnt="3">
        <dgm:presLayoutVars>
          <dgm:bulletEnabled val="1"/>
        </dgm:presLayoutVars>
      </dgm:prSet>
      <dgm:spPr/>
    </dgm:pt>
    <dgm:pt modelId="{4AEA2548-62EA-4BFD-999E-83643563650C}" type="pres">
      <dgm:prSet presAssocID="{2E000E6D-8B60-4FBA-AB48-A658B54A4500}" presName="ThreeNodes_2_text" presStyleLbl="node1" presStyleIdx="2" presStyleCnt="3">
        <dgm:presLayoutVars>
          <dgm:bulletEnabled val="1"/>
        </dgm:presLayoutVars>
      </dgm:prSet>
      <dgm:spPr/>
    </dgm:pt>
    <dgm:pt modelId="{9983FA86-48E9-4ECE-BC87-90AECB80FD7A}" type="pres">
      <dgm:prSet presAssocID="{2E000E6D-8B60-4FBA-AB48-A658B54A450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F8A090E-D5C5-4BFF-B388-2818BEC388B1}" srcId="{7B3E1096-9905-4AFC-9451-F09782C76FBF}" destId="{CE7BE43F-DFFB-4C8A-8CF2-310AEA52969D}" srcOrd="0" destOrd="0" parTransId="{23A75618-88A7-46CC-AA7B-DDD05264F495}" sibTransId="{66E5E10D-D984-491F-A44D-7CE5AEB1568F}"/>
    <dgm:cxn modelId="{FD80BE23-F277-4014-AF6F-26A382FFB4FA}" type="presOf" srcId="{C2E38C31-F405-4B96-8EF0-677F3260051E}" destId="{20427F73-4E94-4B7A-8775-22F43AD666A7}" srcOrd="1" destOrd="0" presId="urn:microsoft.com/office/officeart/2005/8/layout/vProcess5"/>
    <dgm:cxn modelId="{B05DA72B-11CC-4403-B583-85AC4F3C2C5F}" type="presOf" srcId="{7B3E1096-9905-4AFC-9451-F09782C76FBF}" destId="{9983FA86-48E9-4ECE-BC87-90AECB80FD7A}" srcOrd="1" destOrd="0" presId="urn:microsoft.com/office/officeart/2005/8/layout/vProcess5"/>
    <dgm:cxn modelId="{51ED6D3E-4FA1-42AB-8EBC-83353C804B47}" type="presOf" srcId="{85C44EB4-14A9-437D-B3DC-5B6C47151105}" destId="{ADAB8D17-5AA8-4E57-B007-CF156BD43425}" srcOrd="0" destOrd="0" presId="urn:microsoft.com/office/officeart/2005/8/layout/vProcess5"/>
    <dgm:cxn modelId="{1FF08846-8210-44BC-A648-A2AA2AE315CC}" type="presOf" srcId="{CE7BE43F-DFFB-4C8A-8CF2-310AEA52969D}" destId="{9983FA86-48E9-4ECE-BC87-90AECB80FD7A}" srcOrd="1" destOrd="1" presId="urn:microsoft.com/office/officeart/2005/8/layout/vProcess5"/>
    <dgm:cxn modelId="{8792F44A-9CA6-443D-BF43-2AADCE7E18D1}" srcId="{2E000E6D-8B60-4FBA-AB48-A658B54A4500}" destId="{C2E38C31-F405-4B96-8EF0-677F3260051E}" srcOrd="0" destOrd="0" parTransId="{F2EB6626-1E4A-48F0-A5C9-007E69BD4FDD}" sibTransId="{1FA4FEB2-DEE9-4494-9726-2AEB5DA139A0}"/>
    <dgm:cxn modelId="{E033314C-86BE-4856-A2C2-71189009CD81}" type="presOf" srcId="{7B3E1096-9905-4AFC-9451-F09782C76FBF}" destId="{27E76333-5DC5-4B68-89CD-C51BB3D0DD17}" srcOrd="0" destOrd="0" presId="urn:microsoft.com/office/officeart/2005/8/layout/vProcess5"/>
    <dgm:cxn modelId="{7AD2D472-32FB-4940-BCB5-D07E3A1114BA}" type="presOf" srcId="{9ACAF90F-3413-43F6-9CE5-83A99E004E8F}" destId="{7356A708-53F0-487F-8812-FF5C4374DEF5}" srcOrd="0" destOrd="0" presId="urn:microsoft.com/office/officeart/2005/8/layout/vProcess5"/>
    <dgm:cxn modelId="{53C29B87-F804-44A3-A752-392938C8658F}" srcId="{2E000E6D-8B60-4FBA-AB48-A658B54A4500}" destId="{9ACAF90F-3413-43F6-9CE5-83A99E004E8F}" srcOrd="1" destOrd="0" parTransId="{C4DDD30F-8504-46F0-84AA-BDE1F3976BC1}" sibTransId="{85C44EB4-14A9-437D-B3DC-5B6C47151105}"/>
    <dgm:cxn modelId="{88D56BC9-02FD-4955-8F7A-7118C812E2B3}" type="presOf" srcId="{CE7BE43F-DFFB-4C8A-8CF2-310AEA52969D}" destId="{27E76333-5DC5-4B68-89CD-C51BB3D0DD17}" srcOrd="0" destOrd="1" presId="urn:microsoft.com/office/officeart/2005/8/layout/vProcess5"/>
    <dgm:cxn modelId="{CAAFE0D6-D81E-4277-84F2-AFB8BF3E1089}" type="presOf" srcId="{C2E38C31-F405-4B96-8EF0-677F3260051E}" destId="{168EE072-9E74-4D5E-8C88-F0595B9E4B68}" srcOrd="0" destOrd="0" presId="urn:microsoft.com/office/officeart/2005/8/layout/vProcess5"/>
    <dgm:cxn modelId="{E0B15EE8-F509-45EF-AB50-0A07254A1A35}" type="presOf" srcId="{2E000E6D-8B60-4FBA-AB48-A658B54A4500}" destId="{259230CE-A5D8-4F99-9441-4FF33665FB58}" srcOrd="0" destOrd="0" presId="urn:microsoft.com/office/officeart/2005/8/layout/vProcess5"/>
    <dgm:cxn modelId="{91A426EB-121E-4385-A4C1-E3DC08C3455A}" type="presOf" srcId="{9ACAF90F-3413-43F6-9CE5-83A99E004E8F}" destId="{4AEA2548-62EA-4BFD-999E-83643563650C}" srcOrd="1" destOrd="0" presId="urn:microsoft.com/office/officeart/2005/8/layout/vProcess5"/>
    <dgm:cxn modelId="{1105A7F9-3DF4-48B7-9EBD-72C2CE7292EF}" type="presOf" srcId="{1FA4FEB2-DEE9-4494-9726-2AEB5DA139A0}" destId="{0AC311D1-5FFE-48CC-AD88-C88A2F481688}" srcOrd="0" destOrd="0" presId="urn:microsoft.com/office/officeart/2005/8/layout/vProcess5"/>
    <dgm:cxn modelId="{7992BEFA-331A-487D-877B-DB015D5A9A03}" srcId="{2E000E6D-8B60-4FBA-AB48-A658B54A4500}" destId="{7B3E1096-9905-4AFC-9451-F09782C76FBF}" srcOrd="2" destOrd="0" parTransId="{CD43A8DC-EA6B-4913-BA07-10CB01506786}" sibTransId="{5DA92E26-3393-44D0-9240-22726B4206B8}"/>
    <dgm:cxn modelId="{C5706F7F-87BA-4A8F-8B63-E944929E18A9}" type="presParOf" srcId="{259230CE-A5D8-4F99-9441-4FF33665FB58}" destId="{1C4A0F80-8B58-449C-85A7-C0B92B05DD2A}" srcOrd="0" destOrd="0" presId="urn:microsoft.com/office/officeart/2005/8/layout/vProcess5"/>
    <dgm:cxn modelId="{3B3030ED-012F-45CE-9971-5251065128DF}" type="presParOf" srcId="{259230CE-A5D8-4F99-9441-4FF33665FB58}" destId="{168EE072-9E74-4D5E-8C88-F0595B9E4B68}" srcOrd="1" destOrd="0" presId="urn:microsoft.com/office/officeart/2005/8/layout/vProcess5"/>
    <dgm:cxn modelId="{5A12E98D-BFC9-458C-9B61-CFE7171EF0D5}" type="presParOf" srcId="{259230CE-A5D8-4F99-9441-4FF33665FB58}" destId="{7356A708-53F0-487F-8812-FF5C4374DEF5}" srcOrd="2" destOrd="0" presId="urn:microsoft.com/office/officeart/2005/8/layout/vProcess5"/>
    <dgm:cxn modelId="{A06AC88E-F273-4F43-902E-5CBCB5DBF34E}" type="presParOf" srcId="{259230CE-A5D8-4F99-9441-4FF33665FB58}" destId="{27E76333-5DC5-4B68-89CD-C51BB3D0DD17}" srcOrd="3" destOrd="0" presId="urn:microsoft.com/office/officeart/2005/8/layout/vProcess5"/>
    <dgm:cxn modelId="{D1C2787B-2455-4646-BC09-7DAB651371CF}" type="presParOf" srcId="{259230CE-A5D8-4F99-9441-4FF33665FB58}" destId="{0AC311D1-5FFE-48CC-AD88-C88A2F481688}" srcOrd="4" destOrd="0" presId="urn:microsoft.com/office/officeart/2005/8/layout/vProcess5"/>
    <dgm:cxn modelId="{ADD7D797-F819-4142-9A86-32BC15D59718}" type="presParOf" srcId="{259230CE-A5D8-4F99-9441-4FF33665FB58}" destId="{ADAB8D17-5AA8-4E57-B007-CF156BD43425}" srcOrd="5" destOrd="0" presId="urn:microsoft.com/office/officeart/2005/8/layout/vProcess5"/>
    <dgm:cxn modelId="{C4A10742-1BDF-439C-A841-464E1ED323B2}" type="presParOf" srcId="{259230CE-A5D8-4F99-9441-4FF33665FB58}" destId="{20427F73-4E94-4B7A-8775-22F43AD666A7}" srcOrd="6" destOrd="0" presId="urn:microsoft.com/office/officeart/2005/8/layout/vProcess5"/>
    <dgm:cxn modelId="{6FE7699E-5631-4BC6-82D4-0B795D4B6A19}" type="presParOf" srcId="{259230CE-A5D8-4F99-9441-4FF33665FB58}" destId="{4AEA2548-62EA-4BFD-999E-83643563650C}" srcOrd="7" destOrd="0" presId="urn:microsoft.com/office/officeart/2005/8/layout/vProcess5"/>
    <dgm:cxn modelId="{CA98E34A-1A4C-4973-A792-790E7E9E6893}" type="presParOf" srcId="{259230CE-A5D8-4F99-9441-4FF33665FB58}" destId="{9983FA86-48E9-4ECE-BC87-90AECB80FD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F801D3-E03A-4C5C-8822-9F3D3976A0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2AC518-42B4-453C-B22D-57E7FF9432A1}">
      <dgm:prSet/>
      <dgm:spPr/>
      <dgm:t>
        <a:bodyPr/>
        <a:lstStyle/>
        <a:p>
          <a:r>
            <a:rPr lang="en-US"/>
            <a:t>Changes after bariatric surgery impact interpersonal relationships</a:t>
          </a:r>
        </a:p>
      </dgm:t>
    </dgm:pt>
    <dgm:pt modelId="{2B9C9B2A-66CA-4D94-9F0C-6FFBBB425D93}" type="parTrans" cxnId="{3FE9E754-EB02-4FC8-BE50-1D1DE4DEAB5D}">
      <dgm:prSet/>
      <dgm:spPr/>
      <dgm:t>
        <a:bodyPr/>
        <a:lstStyle/>
        <a:p>
          <a:endParaRPr lang="en-US"/>
        </a:p>
      </dgm:t>
    </dgm:pt>
    <dgm:pt modelId="{75BD5A15-1269-4E81-BE7E-262B582340C7}" type="sibTrans" cxnId="{3FE9E754-EB02-4FC8-BE50-1D1DE4DEAB5D}">
      <dgm:prSet/>
      <dgm:spPr/>
      <dgm:t>
        <a:bodyPr/>
        <a:lstStyle/>
        <a:p>
          <a:endParaRPr lang="en-US"/>
        </a:p>
      </dgm:t>
    </dgm:pt>
    <dgm:pt modelId="{E7F20E3D-A94E-43AA-B243-7FC478FB8EF9}">
      <dgm:prSet/>
      <dgm:spPr/>
      <dgm:t>
        <a:bodyPr/>
        <a:lstStyle/>
        <a:p>
          <a:r>
            <a:rPr lang="en-US"/>
            <a:t>Increased odds of separation and divorce</a:t>
          </a:r>
        </a:p>
      </dgm:t>
    </dgm:pt>
    <dgm:pt modelId="{A4B1CF55-6A17-458E-BA49-AE10D94550B4}" type="parTrans" cxnId="{4F9CAFB4-9D03-4E50-B062-846F75AEF99F}">
      <dgm:prSet/>
      <dgm:spPr/>
      <dgm:t>
        <a:bodyPr/>
        <a:lstStyle/>
        <a:p>
          <a:endParaRPr lang="en-US"/>
        </a:p>
      </dgm:t>
    </dgm:pt>
    <dgm:pt modelId="{372E661A-F479-4F66-9DAE-185F2BA8C7C3}" type="sibTrans" cxnId="{4F9CAFB4-9D03-4E50-B062-846F75AEF99F}">
      <dgm:prSet/>
      <dgm:spPr/>
      <dgm:t>
        <a:bodyPr/>
        <a:lstStyle/>
        <a:p>
          <a:endParaRPr lang="en-US"/>
        </a:p>
      </dgm:t>
    </dgm:pt>
    <dgm:pt modelId="{C3DDCF8C-F7DB-4DD5-80E6-E0C31DD840E6}" type="pres">
      <dgm:prSet presAssocID="{53F801D3-E03A-4C5C-8822-9F3D3976A0BA}" presName="linear" presStyleCnt="0">
        <dgm:presLayoutVars>
          <dgm:animLvl val="lvl"/>
          <dgm:resizeHandles val="exact"/>
        </dgm:presLayoutVars>
      </dgm:prSet>
      <dgm:spPr/>
    </dgm:pt>
    <dgm:pt modelId="{297278D9-BA67-4D9F-9559-F18F11038371}" type="pres">
      <dgm:prSet presAssocID="{9E2AC518-42B4-453C-B22D-57E7FF9432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F16C3C-A50C-4505-8AF2-2D407A41FAB8}" type="pres">
      <dgm:prSet presAssocID="{75BD5A15-1269-4E81-BE7E-262B582340C7}" presName="spacer" presStyleCnt="0"/>
      <dgm:spPr/>
    </dgm:pt>
    <dgm:pt modelId="{BF3A1262-2CD4-49CE-8800-D8D247BE5267}" type="pres">
      <dgm:prSet presAssocID="{E7F20E3D-A94E-43AA-B243-7FC478FB8E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CF5C829-BD86-4146-9DDA-4FF2B85A69B8}" type="presOf" srcId="{9E2AC518-42B4-453C-B22D-57E7FF9432A1}" destId="{297278D9-BA67-4D9F-9559-F18F11038371}" srcOrd="0" destOrd="0" presId="urn:microsoft.com/office/officeart/2005/8/layout/vList2"/>
    <dgm:cxn modelId="{A7F9A64B-2CF7-44B5-B4C5-33F3B27629BE}" type="presOf" srcId="{E7F20E3D-A94E-43AA-B243-7FC478FB8EF9}" destId="{BF3A1262-2CD4-49CE-8800-D8D247BE5267}" srcOrd="0" destOrd="0" presId="urn:microsoft.com/office/officeart/2005/8/layout/vList2"/>
    <dgm:cxn modelId="{3FE9E754-EB02-4FC8-BE50-1D1DE4DEAB5D}" srcId="{53F801D3-E03A-4C5C-8822-9F3D3976A0BA}" destId="{9E2AC518-42B4-453C-B22D-57E7FF9432A1}" srcOrd="0" destOrd="0" parTransId="{2B9C9B2A-66CA-4D94-9F0C-6FFBBB425D93}" sibTransId="{75BD5A15-1269-4E81-BE7E-262B582340C7}"/>
    <dgm:cxn modelId="{7E9F08A8-5A99-4AF2-9B21-D2EC660CD3C1}" type="presOf" srcId="{53F801D3-E03A-4C5C-8822-9F3D3976A0BA}" destId="{C3DDCF8C-F7DB-4DD5-80E6-E0C31DD840E6}" srcOrd="0" destOrd="0" presId="urn:microsoft.com/office/officeart/2005/8/layout/vList2"/>
    <dgm:cxn modelId="{4F9CAFB4-9D03-4E50-B062-846F75AEF99F}" srcId="{53F801D3-E03A-4C5C-8822-9F3D3976A0BA}" destId="{E7F20E3D-A94E-43AA-B243-7FC478FB8EF9}" srcOrd="1" destOrd="0" parTransId="{A4B1CF55-6A17-458E-BA49-AE10D94550B4}" sibTransId="{372E661A-F479-4F66-9DAE-185F2BA8C7C3}"/>
    <dgm:cxn modelId="{817957A8-474E-43C9-B8E7-3E69E9099519}" type="presParOf" srcId="{C3DDCF8C-F7DB-4DD5-80E6-E0C31DD840E6}" destId="{297278D9-BA67-4D9F-9559-F18F11038371}" srcOrd="0" destOrd="0" presId="urn:microsoft.com/office/officeart/2005/8/layout/vList2"/>
    <dgm:cxn modelId="{9078B4CE-C941-4328-A37A-71151CD9D736}" type="presParOf" srcId="{C3DDCF8C-F7DB-4DD5-80E6-E0C31DD840E6}" destId="{CEF16C3C-A50C-4505-8AF2-2D407A41FAB8}" srcOrd="1" destOrd="0" presId="urn:microsoft.com/office/officeart/2005/8/layout/vList2"/>
    <dgm:cxn modelId="{9985CA0E-A1D4-4F5E-BC7B-6038487EE8B8}" type="presParOf" srcId="{C3DDCF8C-F7DB-4DD5-80E6-E0C31DD840E6}" destId="{BF3A1262-2CD4-49CE-8800-D8D247BE52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207A77-F628-4F40-8215-917490749DB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EAF549-9692-48DC-9735-6B41335427A0}">
      <dgm:prSet/>
      <dgm:spPr/>
      <dgm:t>
        <a:bodyPr/>
        <a:lstStyle/>
        <a:p>
          <a:r>
            <a:rPr lang="en-US" dirty="0"/>
            <a:t>Pre-surgery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Food</a:t>
          </a:r>
        </a:p>
      </dgm:t>
    </dgm:pt>
    <dgm:pt modelId="{4D7A071F-A7B5-4CAD-B054-EEB86667F48A}" type="parTrans" cxnId="{7D70FAC7-DA95-4543-97F1-7CEF25D64FCF}">
      <dgm:prSet/>
      <dgm:spPr/>
      <dgm:t>
        <a:bodyPr/>
        <a:lstStyle/>
        <a:p>
          <a:endParaRPr lang="en-US"/>
        </a:p>
      </dgm:t>
    </dgm:pt>
    <dgm:pt modelId="{4357E065-8616-4689-8FA9-0D826CBB43DB}" type="sibTrans" cxnId="{7D70FAC7-DA95-4543-97F1-7CEF25D64FCF}">
      <dgm:prSet/>
      <dgm:spPr/>
      <dgm:t>
        <a:bodyPr/>
        <a:lstStyle/>
        <a:p>
          <a:endParaRPr lang="en-US"/>
        </a:p>
      </dgm:t>
    </dgm:pt>
    <dgm:pt modelId="{D433D69A-8A4F-4175-8017-4A111F0EB461}">
      <dgm:prSet/>
      <dgm:spPr/>
      <dgm:t>
        <a:bodyPr/>
        <a:lstStyle/>
        <a:p>
          <a:r>
            <a:rPr lang="en-US" dirty="0"/>
            <a:t>Post-surgery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?</a:t>
          </a:r>
        </a:p>
      </dgm:t>
    </dgm:pt>
    <dgm:pt modelId="{0D60B685-B71E-4997-ABA7-A6A37668B901}" type="parTrans" cxnId="{0948DA62-6EFD-4816-9BD0-F5A30A14030E}">
      <dgm:prSet/>
      <dgm:spPr/>
      <dgm:t>
        <a:bodyPr/>
        <a:lstStyle/>
        <a:p>
          <a:endParaRPr lang="en-US"/>
        </a:p>
      </dgm:t>
    </dgm:pt>
    <dgm:pt modelId="{3E9143F4-DF96-4052-9C5A-4D514BC1D1B9}" type="sibTrans" cxnId="{0948DA62-6EFD-4816-9BD0-F5A30A14030E}">
      <dgm:prSet/>
      <dgm:spPr/>
      <dgm:t>
        <a:bodyPr/>
        <a:lstStyle/>
        <a:p>
          <a:endParaRPr lang="en-US"/>
        </a:p>
      </dgm:t>
    </dgm:pt>
    <dgm:pt modelId="{A12CA257-C2AF-483D-BFB9-0DCBE631FBDB}" type="pres">
      <dgm:prSet presAssocID="{00207A77-F628-4F40-8215-917490749D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1857B1-7A1F-4DF5-9A79-BC43DEAA183D}" type="pres">
      <dgm:prSet presAssocID="{30EAF549-9692-48DC-9735-6B41335427A0}" presName="root" presStyleCnt="0"/>
      <dgm:spPr/>
    </dgm:pt>
    <dgm:pt modelId="{B8DBEE0B-6AAC-4D7B-B7FD-CFB0736207F8}" type="pres">
      <dgm:prSet presAssocID="{30EAF549-9692-48DC-9735-6B41335427A0}" presName="rootComposite" presStyleCnt="0"/>
      <dgm:spPr/>
    </dgm:pt>
    <dgm:pt modelId="{0C13C09F-0560-408F-8B03-2DD2192E04A4}" type="pres">
      <dgm:prSet presAssocID="{30EAF549-9692-48DC-9735-6B41335427A0}" presName="rootText" presStyleLbl="node1" presStyleIdx="0" presStyleCnt="2" custScaleX="213409" custLinFactNeighborX="95988" custLinFactNeighborY="-73574"/>
      <dgm:spPr/>
    </dgm:pt>
    <dgm:pt modelId="{E9F60DDD-9224-47AE-A3B1-D194D7039A8A}" type="pres">
      <dgm:prSet presAssocID="{30EAF549-9692-48DC-9735-6B41335427A0}" presName="rootConnector" presStyleLbl="node1" presStyleIdx="0" presStyleCnt="2"/>
      <dgm:spPr/>
    </dgm:pt>
    <dgm:pt modelId="{63B752AF-11EA-4684-8542-FE358908DEDC}" type="pres">
      <dgm:prSet presAssocID="{30EAF549-9692-48DC-9735-6B41335427A0}" presName="childShape" presStyleCnt="0"/>
      <dgm:spPr/>
    </dgm:pt>
    <dgm:pt modelId="{9C902908-F6EA-41F0-B99D-3081D5FF4088}" type="pres">
      <dgm:prSet presAssocID="{D433D69A-8A4F-4175-8017-4A111F0EB461}" presName="root" presStyleCnt="0"/>
      <dgm:spPr/>
    </dgm:pt>
    <dgm:pt modelId="{B6832BAC-9A59-4CB2-BFD8-E24E19B059AC}" type="pres">
      <dgm:prSet presAssocID="{D433D69A-8A4F-4175-8017-4A111F0EB461}" presName="rootComposite" presStyleCnt="0"/>
      <dgm:spPr/>
    </dgm:pt>
    <dgm:pt modelId="{699DAF0D-43C0-418A-9599-E41D19F388B2}" type="pres">
      <dgm:prSet presAssocID="{D433D69A-8A4F-4175-8017-4A111F0EB461}" presName="rootText" presStyleLbl="node1" presStyleIdx="1" presStyleCnt="2" custScaleX="156986" custLinFactX="-13678" custLinFactNeighborX="-100000" custLinFactNeighborY="67859"/>
      <dgm:spPr/>
    </dgm:pt>
    <dgm:pt modelId="{156C18AE-2176-4B24-8FAF-0869A3524463}" type="pres">
      <dgm:prSet presAssocID="{D433D69A-8A4F-4175-8017-4A111F0EB461}" presName="rootConnector" presStyleLbl="node1" presStyleIdx="1" presStyleCnt="2"/>
      <dgm:spPr/>
    </dgm:pt>
    <dgm:pt modelId="{4BB2B59C-C8F4-4EF9-BACB-6B840F4585EB}" type="pres">
      <dgm:prSet presAssocID="{D433D69A-8A4F-4175-8017-4A111F0EB461}" presName="childShape" presStyleCnt="0"/>
      <dgm:spPr/>
    </dgm:pt>
  </dgm:ptLst>
  <dgm:cxnLst>
    <dgm:cxn modelId="{E657BE11-6EE2-4C1F-B55F-0C21BCAA64D3}" type="presOf" srcId="{30EAF549-9692-48DC-9735-6B41335427A0}" destId="{0C13C09F-0560-408F-8B03-2DD2192E04A4}" srcOrd="0" destOrd="0" presId="urn:microsoft.com/office/officeart/2005/8/layout/hierarchy3"/>
    <dgm:cxn modelId="{DA24DF1B-4557-4895-9843-BCD935D725AC}" type="presOf" srcId="{00207A77-F628-4F40-8215-917490749DBC}" destId="{A12CA257-C2AF-483D-BFB9-0DCBE631FBDB}" srcOrd="0" destOrd="0" presId="urn:microsoft.com/office/officeart/2005/8/layout/hierarchy3"/>
    <dgm:cxn modelId="{0948DA62-6EFD-4816-9BD0-F5A30A14030E}" srcId="{00207A77-F628-4F40-8215-917490749DBC}" destId="{D433D69A-8A4F-4175-8017-4A111F0EB461}" srcOrd="1" destOrd="0" parTransId="{0D60B685-B71E-4997-ABA7-A6A37668B901}" sibTransId="{3E9143F4-DF96-4052-9C5A-4D514BC1D1B9}"/>
    <dgm:cxn modelId="{691E9546-4527-4EAD-8B60-667C03AAE06F}" type="presOf" srcId="{30EAF549-9692-48DC-9735-6B41335427A0}" destId="{E9F60DDD-9224-47AE-A3B1-D194D7039A8A}" srcOrd="1" destOrd="0" presId="urn:microsoft.com/office/officeart/2005/8/layout/hierarchy3"/>
    <dgm:cxn modelId="{7D70FAC7-DA95-4543-97F1-7CEF25D64FCF}" srcId="{00207A77-F628-4F40-8215-917490749DBC}" destId="{30EAF549-9692-48DC-9735-6B41335427A0}" srcOrd="0" destOrd="0" parTransId="{4D7A071F-A7B5-4CAD-B054-EEB86667F48A}" sibTransId="{4357E065-8616-4689-8FA9-0D826CBB43DB}"/>
    <dgm:cxn modelId="{D8FD18DA-256A-4EDF-8F8C-39E43435E8E3}" type="presOf" srcId="{D433D69A-8A4F-4175-8017-4A111F0EB461}" destId="{156C18AE-2176-4B24-8FAF-0869A3524463}" srcOrd="1" destOrd="0" presId="urn:microsoft.com/office/officeart/2005/8/layout/hierarchy3"/>
    <dgm:cxn modelId="{746863F4-EB87-48F4-8C94-6FCD45014D9F}" type="presOf" srcId="{D433D69A-8A4F-4175-8017-4A111F0EB461}" destId="{699DAF0D-43C0-418A-9599-E41D19F388B2}" srcOrd="0" destOrd="0" presId="urn:microsoft.com/office/officeart/2005/8/layout/hierarchy3"/>
    <dgm:cxn modelId="{D3B6B8ED-8698-490D-B941-A79EB232CB56}" type="presParOf" srcId="{A12CA257-C2AF-483D-BFB9-0DCBE631FBDB}" destId="{351857B1-7A1F-4DF5-9A79-BC43DEAA183D}" srcOrd="0" destOrd="0" presId="urn:microsoft.com/office/officeart/2005/8/layout/hierarchy3"/>
    <dgm:cxn modelId="{904DD2E0-6DF0-486D-854A-DFDCE1D88818}" type="presParOf" srcId="{351857B1-7A1F-4DF5-9A79-BC43DEAA183D}" destId="{B8DBEE0B-6AAC-4D7B-B7FD-CFB0736207F8}" srcOrd="0" destOrd="0" presId="urn:microsoft.com/office/officeart/2005/8/layout/hierarchy3"/>
    <dgm:cxn modelId="{3A335386-1020-4F00-8B42-42E69E9D479C}" type="presParOf" srcId="{B8DBEE0B-6AAC-4D7B-B7FD-CFB0736207F8}" destId="{0C13C09F-0560-408F-8B03-2DD2192E04A4}" srcOrd="0" destOrd="0" presId="urn:microsoft.com/office/officeart/2005/8/layout/hierarchy3"/>
    <dgm:cxn modelId="{67DE0295-F697-4584-836E-F05CB12A451B}" type="presParOf" srcId="{B8DBEE0B-6AAC-4D7B-B7FD-CFB0736207F8}" destId="{E9F60DDD-9224-47AE-A3B1-D194D7039A8A}" srcOrd="1" destOrd="0" presId="urn:microsoft.com/office/officeart/2005/8/layout/hierarchy3"/>
    <dgm:cxn modelId="{5D9AE27E-9492-4282-BA0C-A73867991C54}" type="presParOf" srcId="{351857B1-7A1F-4DF5-9A79-BC43DEAA183D}" destId="{63B752AF-11EA-4684-8542-FE358908DEDC}" srcOrd="1" destOrd="0" presId="urn:microsoft.com/office/officeart/2005/8/layout/hierarchy3"/>
    <dgm:cxn modelId="{14A1352D-0692-457C-AF1A-0B9AAEC3AD9D}" type="presParOf" srcId="{A12CA257-C2AF-483D-BFB9-0DCBE631FBDB}" destId="{9C902908-F6EA-41F0-B99D-3081D5FF4088}" srcOrd="1" destOrd="0" presId="urn:microsoft.com/office/officeart/2005/8/layout/hierarchy3"/>
    <dgm:cxn modelId="{079A479F-BDB9-4896-BD3A-277000CF7EA3}" type="presParOf" srcId="{9C902908-F6EA-41F0-B99D-3081D5FF4088}" destId="{B6832BAC-9A59-4CB2-BFD8-E24E19B059AC}" srcOrd="0" destOrd="0" presId="urn:microsoft.com/office/officeart/2005/8/layout/hierarchy3"/>
    <dgm:cxn modelId="{C14A094D-8FE1-4E07-A480-01B8FE89FB86}" type="presParOf" srcId="{B6832BAC-9A59-4CB2-BFD8-E24E19B059AC}" destId="{699DAF0D-43C0-418A-9599-E41D19F388B2}" srcOrd="0" destOrd="0" presId="urn:microsoft.com/office/officeart/2005/8/layout/hierarchy3"/>
    <dgm:cxn modelId="{98AB74B7-8864-4D2D-94F9-4DF76F43D707}" type="presParOf" srcId="{B6832BAC-9A59-4CB2-BFD8-E24E19B059AC}" destId="{156C18AE-2176-4B24-8FAF-0869A3524463}" srcOrd="1" destOrd="0" presId="urn:microsoft.com/office/officeart/2005/8/layout/hierarchy3"/>
    <dgm:cxn modelId="{18F0A4D1-4BC0-46AE-94E9-1EE6A975F4E1}" type="presParOf" srcId="{9C902908-F6EA-41F0-B99D-3081D5FF4088}" destId="{4BB2B59C-C8F4-4EF9-BACB-6B840F4585E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D798A7-4E8A-4C69-8922-537F83E3E6E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EDCB09-3876-4704-8FF6-B1C9BE6A78B5}">
      <dgm:prSet/>
      <dgm:spPr/>
      <dgm:t>
        <a:bodyPr/>
        <a:lstStyle/>
        <a:p>
          <a:r>
            <a:rPr lang="en-US" dirty="0"/>
            <a:t>Weight changes</a:t>
          </a:r>
        </a:p>
      </dgm:t>
    </dgm:pt>
    <dgm:pt modelId="{0DA7DAA1-6254-4805-B013-77A556C996D5}" type="parTrans" cxnId="{C0DA0AA9-7C17-4AAD-8FF9-BD1DDEE8E10D}">
      <dgm:prSet/>
      <dgm:spPr/>
      <dgm:t>
        <a:bodyPr/>
        <a:lstStyle/>
        <a:p>
          <a:endParaRPr lang="en-US"/>
        </a:p>
      </dgm:t>
    </dgm:pt>
    <dgm:pt modelId="{FB78D80D-6E7C-472D-A92E-10D469E4F575}" type="sibTrans" cxnId="{C0DA0AA9-7C17-4AAD-8FF9-BD1DDEE8E10D}">
      <dgm:prSet/>
      <dgm:spPr/>
      <dgm:t>
        <a:bodyPr/>
        <a:lstStyle/>
        <a:p>
          <a:endParaRPr lang="en-US"/>
        </a:p>
      </dgm:t>
    </dgm:pt>
    <dgm:pt modelId="{0B508329-8BD5-4C06-8E36-67F961B7A2A7}">
      <dgm:prSet/>
      <dgm:spPr/>
      <dgm:t>
        <a:bodyPr/>
        <a:lstStyle/>
        <a:p>
          <a:r>
            <a:rPr lang="en-US"/>
            <a:t>Return of medical comorbidities</a:t>
          </a:r>
        </a:p>
      </dgm:t>
    </dgm:pt>
    <dgm:pt modelId="{DA213EB4-39DB-43CA-951B-FFF476087874}" type="parTrans" cxnId="{ED7CCA24-61CC-4A6D-8571-7045898D32EE}">
      <dgm:prSet/>
      <dgm:spPr/>
      <dgm:t>
        <a:bodyPr/>
        <a:lstStyle/>
        <a:p>
          <a:endParaRPr lang="en-US"/>
        </a:p>
      </dgm:t>
    </dgm:pt>
    <dgm:pt modelId="{BF5417AB-A418-44FC-98A7-4D8C34A1DAED}" type="sibTrans" cxnId="{ED7CCA24-61CC-4A6D-8571-7045898D32EE}">
      <dgm:prSet/>
      <dgm:spPr/>
      <dgm:t>
        <a:bodyPr/>
        <a:lstStyle/>
        <a:p>
          <a:endParaRPr lang="en-US"/>
        </a:p>
      </dgm:t>
    </dgm:pt>
    <dgm:pt modelId="{EEB478D6-F9EA-4ECA-B5C2-52187DAF63D9}">
      <dgm:prSet/>
      <dgm:spPr/>
      <dgm:t>
        <a:bodyPr/>
        <a:lstStyle/>
        <a:p>
          <a:r>
            <a:rPr lang="en-US"/>
            <a:t>Sense of failure</a:t>
          </a:r>
        </a:p>
      </dgm:t>
    </dgm:pt>
    <dgm:pt modelId="{716C8C50-AED5-4E6E-ABC4-29C50748A91D}" type="parTrans" cxnId="{EA37F4A1-BDAE-4753-A754-E92CE00AAD7A}">
      <dgm:prSet/>
      <dgm:spPr/>
      <dgm:t>
        <a:bodyPr/>
        <a:lstStyle/>
        <a:p>
          <a:endParaRPr lang="en-US"/>
        </a:p>
      </dgm:t>
    </dgm:pt>
    <dgm:pt modelId="{BB4D748A-F567-4AD2-A732-5C491E0E4BC7}" type="sibTrans" cxnId="{EA37F4A1-BDAE-4753-A754-E92CE00AAD7A}">
      <dgm:prSet/>
      <dgm:spPr/>
      <dgm:t>
        <a:bodyPr/>
        <a:lstStyle/>
        <a:p>
          <a:endParaRPr lang="en-US"/>
        </a:p>
      </dgm:t>
    </dgm:pt>
    <dgm:pt modelId="{08294D40-8EA6-4998-9A4A-EAC9C08A50D5}" type="pres">
      <dgm:prSet presAssocID="{B8D798A7-4E8A-4C69-8922-537F83E3E6EA}" presName="outerComposite" presStyleCnt="0">
        <dgm:presLayoutVars>
          <dgm:chMax val="5"/>
          <dgm:dir/>
          <dgm:resizeHandles val="exact"/>
        </dgm:presLayoutVars>
      </dgm:prSet>
      <dgm:spPr/>
    </dgm:pt>
    <dgm:pt modelId="{7E39361B-E877-4BA6-A8DD-236CB7419502}" type="pres">
      <dgm:prSet presAssocID="{B8D798A7-4E8A-4C69-8922-537F83E3E6EA}" presName="dummyMaxCanvas" presStyleCnt="0">
        <dgm:presLayoutVars/>
      </dgm:prSet>
      <dgm:spPr/>
    </dgm:pt>
    <dgm:pt modelId="{63A9C9BA-34C5-47BD-82A9-EA1B73A06032}" type="pres">
      <dgm:prSet presAssocID="{B8D798A7-4E8A-4C69-8922-537F83E3E6EA}" presName="ThreeNodes_1" presStyleLbl="node1" presStyleIdx="0" presStyleCnt="3">
        <dgm:presLayoutVars>
          <dgm:bulletEnabled val="1"/>
        </dgm:presLayoutVars>
      </dgm:prSet>
      <dgm:spPr/>
    </dgm:pt>
    <dgm:pt modelId="{AF1D6C07-B7C5-4080-A31B-51834416B8F3}" type="pres">
      <dgm:prSet presAssocID="{B8D798A7-4E8A-4C69-8922-537F83E3E6EA}" presName="ThreeNodes_2" presStyleLbl="node1" presStyleIdx="1" presStyleCnt="3">
        <dgm:presLayoutVars>
          <dgm:bulletEnabled val="1"/>
        </dgm:presLayoutVars>
      </dgm:prSet>
      <dgm:spPr/>
    </dgm:pt>
    <dgm:pt modelId="{96180DF7-13E4-418E-9613-69E0BFB4D7CE}" type="pres">
      <dgm:prSet presAssocID="{B8D798A7-4E8A-4C69-8922-537F83E3E6EA}" presName="ThreeNodes_3" presStyleLbl="node1" presStyleIdx="2" presStyleCnt="3">
        <dgm:presLayoutVars>
          <dgm:bulletEnabled val="1"/>
        </dgm:presLayoutVars>
      </dgm:prSet>
      <dgm:spPr/>
    </dgm:pt>
    <dgm:pt modelId="{D2728FE1-20A8-4B6A-8A37-66C9DA43EFAD}" type="pres">
      <dgm:prSet presAssocID="{B8D798A7-4E8A-4C69-8922-537F83E3E6EA}" presName="ThreeConn_1-2" presStyleLbl="fgAccFollowNode1" presStyleIdx="0" presStyleCnt="2">
        <dgm:presLayoutVars>
          <dgm:bulletEnabled val="1"/>
        </dgm:presLayoutVars>
      </dgm:prSet>
      <dgm:spPr/>
    </dgm:pt>
    <dgm:pt modelId="{DD2FB64E-74C1-43AB-998A-37F64BB27EA5}" type="pres">
      <dgm:prSet presAssocID="{B8D798A7-4E8A-4C69-8922-537F83E3E6EA}" presName="ThreeConn_2-3" presStyleLbl="fgAccFollowNode1" presStyleIdx="1" presStyleCnt="2">
        <dgm:presLayoutVars>
          <dgm:bulletEnabled val="1"/>
        </dgm:presLayoutVars>
      </dgm:prSet>
      <dgm:spPr/>
    </dgm:pt>
    <dgm:pt modelId="{F92DF7E6-E575-4736-B7D0-2297D35E9984}" type="pres">
      <dgm:prSet presAssocID="{B8D798A7-4E8A-4C69-8922-537F83E3E6EA}" presName="ThreeNodes_1_text" presStyleLbl="node1" presStyleIdx="2" presStyleCnt="3">
        <dgm:presLayoutVars>
          <dgm:bulletEnabled val="1"/>
        </dgm:presLayoutVars>
      </dgm:prSet>
      <dgm:spPr/>
    </dgm:pt>
    <dgm:pt modelId="{2E5A5FDC-EAC4-4416-A622-99B85B025EBB}" type="pres">
      <dgm:prSet presAssocID="{B8D798A7-4E8A-4C69-8922-537F83E3E6EA}" presName="ThreeNodes_2_text" presStyleLbl="node1" presStyleIdx="2" presStyleCnt="3">
        <dgm:presLayoutVars>
          <dgm:bulletEnabled val="1"/>
        </dgm:presLayoutVars>
      </dgm:prSet>
      <dgm:spPr/>
    </dgm:pt>
    <dgm:pt modelId="{CD1178D1-049B-4818-93BE-A36542292578}" type="pres">
      <dgm:prSet presAssocID="{B8D798A7-4E8A-4C69-8922-537F83E3E6E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7AA2D1C-DB92-4F6C-8B66-5B499E782FDB}" type="presOf" srcId="{0B508329-8BD5-4C06-8E36-67F961B7A2A7}" destId="{2E5A5FDC-EAC4-4416-A622-99B85B025EBB}" srcOrd="1" destOrd="0" presId="urn:microsoft.com/office/officeart/2005/8/layout/vProcess5"/>
    <dgm:cxn modelId="{80BC8922-FC29-4E56-A95D-0E0B540195C9}" type="presOf" srcId="{EEB478D6-F9EA-4ECA-B5C2-52187DAF63D9}" destId="{CD1178D1-049B-4818-93BE-A36542292578}" srcOrd="1" destOrd="0" presId="urn:microsoft.com/office/officeart/2005/8/layout/vProcess5"/>
    <dgm:cxn modelId="{ED7CCA24-61CC-4A6D-8571-7045898D32EE}" srcId="{B8D798A7-4E8A-4C69-8922-537F83E3E6EA}" destId="{0B508329-8BD5-4C06-8E36-67F961B7A2A7}" srcOrd="1" destOrd="0" parTransId="{DA213EB4-39DB-43CA-951B-FFF476087874}" sibTransId="{BF5417AB-A418-44FC-98A7-4D8C34A1DAED}"/>
    <dgm:cxn modelId="{4832FF52-25F8-4D67-8580-ED5470AA5286}" type="presOf" srcId="{0B508329-8BD5-4C06-8E36-67F961B7A2A7}" destId="{AF1D6C07-B7C5-4080-A31B-51834416B8F3}" srcOrd="0" destOrd="0" presId="urn:microsoft.com/office/officeart/2005/8/layout/vProcess5"/>
    <dgm:cxn modelId="{59A81780-9A41-47DC-934A-0642436CC932}" type="presOf" srcId="{FB78D80D-6E7C-472D-A92E-10D469E4F575}" destId="{D2728FE1-20A8-4B6A-8A37-66C9DA43EFAD}" srcOrd="0" destOrd="0" presId="urn:microsoft.com/office/officeart/2005/8/layout/vProcess5"/>
    <dgm:cxn modelId="{A36AAA89-303E-4ED4-9E81-64FE1235E2F1}" type="presOf" srcId="{EEB478D6-F9EA-4ECA-B5C2-52187DAF63D9}" destId="{96180DF7-13E4-418E-9613-69E0BFB4D7CE}" srcOrd="0" destOrd="0" presId="urn:microsoft.com/office/officeart/2005/8/layout/vProcess5"/>
    <dgm:cxn modelId="{EA37F4A1-BDAE-4753-A754-E92CE00AAD7A}" srcId="{B8D798A7-4E8A-4C69-8922-537F83E3E6EA}" destId="{EEB478D6-F9EA-4ECA-B5C2-52187DAF63D9}" srcOrd="2" destOrd="0" parTransId="{716C8C50-AED5-4E6E-ABC4-29C50748A91D}" sibTransId="{BB4D748A-F567-4AD2-A732-5C491E0E4BC7}"/>
    <dgm:cxn modelId="{8782B2A5-4D6C-49B1-9351-A6E637D39371}" type="presOf" srcId="{B8D798A7-4E8A-4C69-8922-537F83E3E6EA}" destId="{08294D40-8EA6-4998-9A4A-EAC9C08A50D5}" srcOrd="0" destOrd="0" presId="urn:microsoft.com/office/officeart/2005/8/layout/vProcess5"/>
    <dgm:cxn modelId="{C0DA0AA9-7C17-4AAD-8FF9-BD1DDEE8E10D}" srcId="{B8D798A7-4E8A-4C69-8922-537F83E3E6EA}" destId="{D8EDCB09-3876-4704-8FF6-B1C9BE6A78B5}" srcOrd="0" destOrd="0" parTransId="{0DA7DAA1-6254-4805-B013-77A556C996D5}" sibTransId="{FB78D80D-6E7C-472D-A92E-10D469E4F575}"/>
    <dgm:cxn modelId="{3A5EDEAF-8CDA-4AA3-B9F9-6A6C4E6233FD}" type="presOf" srcId="{BF5417AB-A418-44FC-98A7-4D8C34A1DAED}" destId="{DD2FB64E-74C1-43AB-998A-37F64BB27EA5}" srcOrd="0" destOrd="0" presId="urn:microsoft.com/office/officeart/2005/8/layout/vProcess5"/>
    <dgm:cxn modelId="{E07F6FD0-BEFF-4FB0-B7CC-BAC17774E308}" type="presOf" srcId="{D8EDCB09-3876-4704-8FF6-B1C9BE6A78B5}" destId="{F92DF7E6-E575-4736-B7D0-2297D35E9984}" srcOrd="1" destOrd="0" presId="urn:microsoft.com/office/officeart/2005/8/layout/vProcess5"/>
    <dgm:cxn modelId="{E2A2A4EF-BAB6-4CB4-9908-7ACDADD9EFF2}" type="presOf" srcId="{D8EDCB09-3876-4704-8FF6-B1C9BE6A78B5}" destId="{63A9C9BA-34C5-47BD-82A9-EA1B73A06032}" srcOrd="0" destOrd="0" presId="urn:microsoft.com/office/officeart/2005/8/layout/vProcess5"/>
    <dgm:cxn modelId="{802DC852-948E-4696-BBB4-A93D7543A5E6}" type="presParOf" srcId="{08294D40-8EA6-4998-9A4A-EAC9C08A50D5}" destId="{7E39361B-E877-4BA6-A8DD-236CB7419502}" srcOrd="0" destOrd="0" presId="urn:microsoft.com/office/officeart/2005/8/layout/vProcess5"/>
    <dgm:cxn modelId="{8BAE3FC1-1C4A-4D1C-8B33-684816FF0885}" type="presParOf" srcId="{08294D40-8EA6-4998-9A4A-EAC9C08A50D5}" destId="{63A9C9BA-34C5-47BD-82A9-EA1B73A06032}" srcOrd="1" destOrd="0" presId="urn:microsoft.com/office/officeart/2005/8/layout/vProcess5"/>
    <dgm:cxn modelId="{D1250032-D5F6-482E-90F9-64123684EACE}" type="presParOf" srcId="{08294D40-8EA6-4998-9A4A-EAC9C08A50D5}" destId="{AF1D6C07-B7C5-4080-A31B-51834416B8F3}" srcOrd="2" destOrd="0" presId="urn:microsoft.com/office/officeart/2005/8/layout/vProcess5"/>
    <dgm:cxn modelId="{AFA6FC4D-E5D3-4CF0-9A04-16090D6F1624}" type="presParOf" srcId="{08294D40-8EA6-4998-9A4A-EAC9C08A50D5}" destId="{96180DF7-13E4-418E-9613-69E0BFB4D7CE}" srcOrd="3" destOrd="0" presId="urn:microsoft.com/office/officeart/2005/8/layout/vProcess5"/>
    <dgm:cxn modelId="{B1EAB26D-221E-415E-8290-C81294A8FE6D}" type="presParOf" srcId="{08294D40-8EA6-4998-9A4A-EAC9C08A50D5}" destId="{D2728FE1-20A8-4B6A-8A37-66C9DA43EFAD}" srcOrd="4" destOrd="0" presId="urn:microsoft.com/office/officeart/2005/8/layout/vProcess5"/>
    <dgm:cxn modelId="{2A583418-DCCF-4127-867E-6C8A287B0881}" type="presParOf" srcId="{08294D40-8EA6-4998-9A4A-EAC9C08A50D5}" destId="{DD2FB64E-74C1-43AB-998A-37F64BB27EA5}" srcOrd="5" destOrd="0" presId="urn:microsoft.com/office/officeart/2005/8/layout/vProcess5"/>
    <dgm:cxn modelId="{F1FBFC82-40E8-425D-AEF6-F502FD887B5C}" type="presParOf" srcId="{08294D40-8EA6-4998-9A4A-EAC9C08A50D5}" destId="{F92DF7E6-E575-4736-B7D0-2297D35E9984}" srcOrd="6" destOrd="0" presId="urn:microsoft.com/office/officeart/2005/8/layout/vProcess5"/>
    <dgm:cxn modelId="{45304984-76FB-43BA-81BC-DC1D0270B0C2}" type="presParOf" srcId="{08294D40-8EA6-4998-9A4A-EAC9C08A50D5}" destId="{2E5A5FDC-EAC4-4416-A622-99B85B025EBB}" srcOrd="7" destOrd="0" presId="urn:microsoft.com/office/officeart/2005/8/layout/vProcess5"/>
    <dgm:cxn modelId="{3C61D645-850F-419B-ADB2-D31827447758}" type="presParOf" srcId="{08294D40-8EA6-4998-9A4A-EAC9C08A50D5}" destId="{CD1178D1-049B-4818-93BE-A365422925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02CA0-E1AC-480B-BAB9-6BCDD5A085C8}">
      <dsp:nvSpPr>
        <dsp:cNvPr id="0" name=""/>
        <dsp:cNvSpPr/>
      </dsp:nvSpPr>
      <dsp:spPr>
        <a:xfrm>
          <a:off x="2164315" y="303657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41E59-4A8B-4F0C-BC09-B7A75147C8A2}">
      <dsp:nvSpPr>
        <dsp:cNvPr id="0" name=""/>
        <dsp:cNvSpPr/>
      </dsp:nvSpPr>
      <dsp:spPr>
        <a:xfrm>
          <a:off x="2632315" y="77165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C7933-9C62-49F4-AD53-FE7077D10323}">
      <dsp:nvSpPr>
        <dsp:cNvPr id="0" name=""/>
        <dsp:cNvSpPr/>
      </dsp:nvSpPr>
      <dsp:spPr>
        <a:xfrm>
          <a:off x="1462314" y="318365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900" kern="1200"/>
            <a:t>Physical</a:t>
          </a:r>
        </a:p>
      </dsp:txBody>
      <dsp:txXfrm>
        <a:off x="1462314" y="3183658"/>
        <a:ext cx="3600000" cy="720000"/>
      </dsp:txXfrm>
    </dsp:sp>
    <dsp:sp modelId="{70EC8B6B-A831-475E-9500-5B64C5295EB9}">
      <dsp:nvSpPr>
        <dsp:cNvPr id="0" name=""/>
        <dsp:cNvSpPr/>
      </dsp:nvSpPr>
      <dsp:spPr>
        <a:xfrm>
          <a:off x="6394315" y="303657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6561-AE8B-421E-A152-33DDABD164E2}">
      <dsp:nvSpPr>
        <dsp:cNvPr id="0" name=""/>
        <dsp:cNvSpPr/>
      </dsp:nvSpPr>
      <dsp:spPr>
        <a:xfrm>
          <a:off x="6862315" y="77165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1564B-16DD-43D9-B3A8-F05127EDBF5D}">
      <dsp:nvSpPr>
        <dsp:cNvPr id="0" name=""/>
        <dsp:cNvSpPr/>
      </dsp:nvSpPr>
      <dsp:spPr>
        <a:xfrm>
          <a:off x="5692315" y="318365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900" kern="1200"/>
            <a:t>Psychological</a:t>
          </a:r>
        </a:p>
      </dsp:txBody>
      <dsp:txXfrm>
        <a:off x="5692315" y="3183658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DB7B8-DF6C-4FDD-8F02-F9EE26BFF319}">
      <dsp:nvSpPr>
        <dsp:cNvPr id="0" name=""/>
        <dsp:cNvSpPr/>
      </dsp:nvSpPr>
      <dsp:spPr>
        <a:xfrm>
          <a:off x="0" y="453464"/>
          <a:ext cx="11033029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583184" rIns="85628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Similar to the general population</a:t>
          </a:r>
        </a:p>
      </dsp:txBody>
      <dsp:txXfrm>
        <a:off x="0" y="453464"/>
        <a:ext cx="11033029" cy="1146600"/>
      </dsp:txXfrm>
    </dsp:sp>
    <dsp:sp modelId="{823C126A-75B4-4CA1-BDD2-DE8AA9342C11}">
      <dsp:nvSpPr>
        <dsp:cNvPr id="0" name=""/>
        <dsp:cNvSpPr/>
      </dsp:nvSpPr>
      <dsp:spPr>
        <a:xfrm>
          <a:off x="551651" y="40184"/>
          <a:ext cx="772312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Several sociodemographic factors associated with increased risk</a:t>
          </a:r>
        </a:p>
      </dsp:txBody>
      <dsp:txXfrm>
        <a:off x="592000" y="80533"/>
        <a:ext cx="7642422" cy="745862"/>
      </dsp:txXfrm>
    </dsp:sp>
    <dsp:sp modelId="{2A113174-F687-4CCF-A333-9396AAC65D11}">
      <dsp:nvSpPr>
        <dsp:cNvPr id="0" name=""/>
        <dsp:cNvSpPr/>
      </dsp:nvSpPr>
      <dsp:spPr>
        <a:xfrm>
          <a:off x="0" y="2164544"/>
          <a:ext cx="11033029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00869"/>
              <a:satOff val="-10732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583184" rIns="85628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Those with a dx had lower risk of suicide attempt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Identified and referred/treated prior to surgery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Symptoms improve initially after surgery</a:t>
          </a:r>
        </a:p>
      </dsp:txBody>
      <dsp:txXfrm>
        <a:off x="0" y="2164544"/>
        <a:ext cx="11033029" cy="1984500"/>
      </dsp:txXfrm>
    </dsp:sp>
    <dsp:sp modelId="{29A4F8B4-7DB7-4CED-A492-C7A26DDE0BD4}">
      <dsp:nvSpPr>
        <dsp:cNvPr id="0" name=""/>
        <dsp:cNvSpPr/>
      </dsp:nvSpPr>
      <dsp:spPr>
        <a:xfrm>
          <a:off x="551651" y="1751264"/>
          <a:ext cx="7723120" cy="826560"/>
        </a:xfrm>
        <a:prstGeom prst="roundRect">
          <a:avLst/>
        </a:prstGeom>
        <a:solidFill>
          <a:schemeClr val="accent4">
            <a:hueOff val="-1500869"/>
            <a:satOff val="-10732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Baseline mental health diagnosis</a:t>
          </a:r>
        </a:p>
      </dsp:txBody>
      <dsp:txXfrm>
        <a:off x="592000" y="1791613"/>
        <a:ext cx="7642422" cy="745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E454D-4835-4433-88C1-6CED1FE4EE30}">
      <dsp:nvSpPr>
        <dsp:cNvPr id="0" name=""/>
        <dsp:cNvSpPr/>
      </dsp:nvSpPr>
      <dsp:spPr>
        <a:xfrm>
          <a:off x="50" y="193176"/>
          <a:ext cx="4785598" cy="12013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Aggregate count data</a:t>
          </a:r>
        </a:p>
      </dsp:txBody>
      <dsp:txXfrm>
        <a:off x="50" y="193176"/>
        <a:ext cx="4785598" cy="1201319"/>
      </dsp:txXfrm>
    </dsp:sp>
    <dsp:sp modelId="{65626EF8-3587-495C-B0FA-6BA35D5004F8}">
      <dsp:nvSpPr>
        <dsp:cNvPr id="0" name=""/>
        <dsp:cNvSpPr/>
      </dsp:nvSpPr>
      <dsp:spPr>
        <a:xfrm>
          <a:off x="50" y="1394495"/>
          <a:ext cx="4785598" cy="23716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Unable to examine risk at individual level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Timing of risk unknown</a:t>
          </a:r>
        </a:p>
      </dsp:txBody>
      <dsp:txXfrm>
        <a:off x="50" y="1394495"/>
        <a:ext cx="4785598" cy="2371680"/>
      </dsp:txXfrm>
    </dsp:sp>
    <dsp:sp modelId="{6D967FF5-FE5B-4522-9FD6-05F8EEE4A514}">
      <dsp:nvSpPr>
        <dsp:cNvPr id="0" name=""/>
        <dsp:cNvSpPr/>
      </dsp:nvSpPr>
      <dsp:spPr>
        <a:xfrm>
          <a:off x="5455631" y="193176"/>
          <a:ext cx="4785598" cy="1201319"/>
        </a:xfrm>
        <a:prstGeom prst="rect">
          <a:avLst/>
        </a:prstGeom>
        <a:solidFill>
          <a:schemeClr val="accent4">
            <a:hueOff val="-1500869"/>
            <a:satOff val="-10732"/>
            <a:lumOff val="-2156"/>
            <a:alphaOff val="0"/>
          </a:schemeClr>
        </a:solidFill>
        <a:ln w="12700" cap="flat" cmpd="sng" algn="ctr">
          <a:solidFill>
            <a:schemeClr val="accent4">
              <a:hueOff val="-1500869"/>
              <a:satOff val="-10732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Potential for missed suicide attempts</a:t>
          </a:r>
        </a:p>
      </dsp:txBody>
      <dsp:txXfrm>
        <a:off x="5455631" y="193176"/>
        <a:ext cx="4785598" cy="1201319"/>
      </dsp:txXfrm>
    </dsp:sp>
    <dsp:sp modelId="{19BC1D20-74D7-4579-9600-49A61839395A}">
      <dsp:nvSpPr>
        <dsp:cNvPr id="0" name=""/>
        <dsp:cNvSpPr/>
      </dsp:nvSpPr>
      <dsp:spPr>
        <a:xfrm>
          <a:off x="5455631" y="1394495"/>
          <a:ext cx="4785598" cy="2371680"/>
        </a:xfrm>
        <a:prstGeom prst="rect">
          <a:avLst/>
        </a:prstGeom>
        <a:solidFill>
          <a:schemeClr val="accent4">
            <a:tint val="40000"/>
            <a:alpha val="90000"/>
            <a:hueOff val="-2270059"/>
            <a:satOff val="-15262"/>
            <a:lumOff val="-132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270059"/>
              <a:satOff val="-15262"/>
              <a:lumOff val="-1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Undocumented attempts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Lost to follow up if unenrolled</a:t>
          </a:r>
        </a:p>
      </dsp:txBody>
      <dsp:txXfrm>
        <a:off x="5455631" y="1394495"/>
        <a:ext cx="4785598" cy="23716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65EC0-B249-456D-9E89-FE33E4D49E3D}">
      <dsp:nvSpPr>
        <dsp:cNvPr id="0" name=""/>
        <dsp:cNvSpPr/>
      </dsp:nvSpPr>
      <dsp:spPr>
        <a:xfrm>
          <a:off x="1835399" y="72702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47FB3-99AA-4225-B66B-9BCCE43A1AE5}">
      <dsp:nvSpPr>
        <dsp:cNvPr id="0" name=""/>
        <dsp:cNvSpPr/>
      </dsp:nvSpPr>
      <dsp:spPr>
        <a:xfrm>
          <a:off x="452351" y="249396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Absolute risk is low</a:t>
          </a:r>
        </a:p>
      </dsp:txBody>
      <dsp:txXfrm>
        <a:off x="452351" y="2493966"/>
        <a:ext cx="4320000" cy="648000"/>
      </dsp:txXfrm>
    </dsp:sp>
    <dsp:sp modelId="{2D2EC984-1E75-479A-9BF8-48480672AE0E}">
      <dsp:nvSpPr>
        <dsp:cNvPr id="0" name=""/>
        <dsp:cNvSpPr/>
      </dsp:nvSpPr>
      <dsp:spPr>
        <a:xfrm>
          <a:off x="385693" y="3063144"/>
          <a:ext cx="4320000" cy="39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Should not deter from surgery</a:t>
          </a:r>
        </a:p>
      </dsp:txBody>
      <dsp:txXfrm>
        <a:off x="385693" y="3063144"/>
        <a:ext cx="4320000" cy="394708"/>
      </dsp:txXfrm>
    </dsp:sp>
    <dsp:sp modelId="{90DDCA90-0D4E-488C-9BF4-725788E0496F}">
      <dsp:nvSpPr>
        <dsp:cNvPr id="0" name=""/>
        <dsp:cNvSpPr/>
      </dsp:nvSpPr>
      <dsp:spPr>
        <a:xfrm>
          <a:off x="7094664" y="72702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468DC-346A-4059-976B-4C2FD93CC12D}">
      <dsp:nvSpPr>
        <dsp:cNvPr id="0" name=""/>
        <dsp:cNvSpPr/>
      </dsp:nvSpPr>
      <dsp:spPr>
        <a:xfrm>
          <a:off x="5516514" y="2541588"/>
          <a:ext cx="5185641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Pre- and post-surgical monitoring</a:t>
          </a:r>
        </a:p>
      </dsp:txBody>
      <dsp:txXfrm>
        <a:off x="5516514" y="2541588"/>
        <a:ext cx="5185641" cy="648000"/>
      </dsp:txXfrm>
    </dsp:sp>
    <dsp:sp modelId="{7EE135B2-75B0-486D-97F5-0C304C253B2D}">
      <dsp:nvSpPr>
        <dsp:cNvPr id="0" name=""/>
        <dsp:cNvSpPr/>
      </dsp:nvSpPr>
      <dsp:spPr>
        <a:xfrm>
          <a:off x="5894514" y="3063144"/>
          <a:ext cx="4320000" cy="39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 current guidelines</a:t>
          </a:r>
        </a:p>
      </dsp:txBody>
      <dsp:txXfrm>
        <a:off x="5894514" y="3063144"/>
        <a:ext cx="4320000" cy="3947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F428F-F9A7-42D8-8574-05E6B6D4DEB5}">
      <dsp:nvSpPr>
        <dsp:cNvPr id="0" name=""/>
        <dsp:cNvSpPr/>
      </dsp:nvSpPr>
      <dsp:spPr>
        <a:xfrm>
          <a:off x="0" y="725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31AE0-39E4-4640-8468-407BA0B4F0EB}">
      <dsp:nvSpPr>
        <dsp:cNvPr id="0" name=""/>
        <dsp:cNvSpPr/>
      </dsp:nvSpPr>
      <dsp:spPr>
        <a:xfrm>
          <a:off x="513571" y="382720"/>
          <a:ext cx="933766" cy="933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CE363-51CA-44E5-AB96-5113AA449472}">
      <dsp:nvSpPr>
        <dsp:cNvPr id="0" name=""/>
        <dsp:cNvSpPr/>
      </dsp:nvSpPr>
      <dsp:spPr>
        <a:xfrm>
          <a:off x="1960909" y="725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Rigorously matched cohorts</a:t>
          </a:r>
        </a:p>
      </dsp:txBody>
      <dsp:txXfrm>
        <a:off x="1960909" y="725"/>
        <a:ext cx="5279236" cy="1697756"/>
      </dsp:txXfrm>
    </dsp:sp>
    <dsp:sp modelId="{FE993FF3-4AB5-44CA-9805-FF78A4A07373}">
      <dsp:nvSpPr>
        <dsp:cNvPr id="0" name=""/>
        <dsp:cNvSpPr/>
      </dsp:nvSpPr>
      <dsp:spPr>
        <a:xfrm>
          <a:off x="0" y="2122921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C1EAE-C379-447E-B5F7-DA15728D936F}">
      <dsp:nvSpPr>
        <dsp:cNvPr id="0" name=""/>
        <dsp:cNvSpPr/>
      </dsp:nvSpPr>
      <dsp:spPr>
        <a:xfrm>
          <a:off x="513571" y="2504916"/>
          <a:ext cx="933766" cy="933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80603-E626-4588-9484-F9B8ACC33A34}">
      <dsp:nvSpPr>
        <dsp:cNvPr id="0" name=""/>
        <dsp:cNvSpPr/>
      </dsp:nvSpPr>
      <dsp:spPr>
        <a:xfrm>
          <a:off x="1960909" y="2122921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Determine time(s) when risk is higher</a:t>
          </a:r>
        </a:p>
      </dsp:txBody>
      <dsp:txXfrm>
        <a:off x="1960909" y="2122921"/>
        <a:ext cx="5279236" cy="1697756"/>
      </dsp:txXfrm>
    </dsp:sp>
    <dsp:sp modelId="{02ECB93E-7161-433C-BCCA-D37417985BE8}">
      <dsp:nvSpPr>
        <dsp:cNvPr id="0" name=""/>
        <dsp:cNvSpPr/>
      </dsp:nvSpPr>
      <dsp:spPr>
        <a:xfrm>
          <a:off x="0" y="4245117"/>
          <a:ext cx="7240146" cy="16977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90F68-0B1D-417A-AD9D-80C77EAB917E}">
      <dsp:nvSpPr>
        <dsp:cNvPr id="0" name=""/>
        <dsp:cNvSpPr/>
      </dsp:nvSpPr>
      <dsp:spPr>
        <a:xfrm>
          <a:off x="513571" y="4627112"/>
          <a:ext cx="933766" cy="933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552CE-F7F2-4974-B90C-6573B9837322}">
      <dsp:nvSpPr>
        <dsp:cNvPr id="0" name=""/>
        <dsp:cNvSpPr/>
      </dsp:nvSpPr>
      <dsp:spPr>
        <a:xfrm>
          <a:off x="1960909" y="4245117"/>
          <a:ext cx="5279236" cy="169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79" tIns="179679" rIns="179679" bIns="1796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factors associated with increased risk</a:t>
          </a:r>
        </a:p>
      </dsp:txBody>
      <dsp:txXfrm>
        <a:off x="1960909" y="4245117"/>
        <a:ext cx="5279236" cy="169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523C-A2CA-4113-BEAE-D4B3FA380E36}">
      <dsp:nvSpPr>
        <dsp:cNvPr id="0" name=""/>
        <dsp:cNvSpPr/>
      </dsp:nvSpPr>
      <dsp:spPr>
        <a:xfrm>
          <a:off x="0" y="79878"/>
          <a:ext cx="6177516" cy="23189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Compare suicide attempts after bariatric surgery to non-surgical cohort with severe obesity.</a:t>
          </a:r>
        </a:p>
      </dsp:txBody>
      <dsp:txXfrm>
        <a:off x="113203" y="193081"/>
        <a:ext cx="5951110" cy="2092570"/>
      </dsp:txXfrm>
    </dsp:sp>
    <dsp:sp modelId="{6B5DE8D3-02BE-40BF-AC3A-27029C424C70}">
      <dsp:nvSpPr>
        <dsp:cNvPr id="0" name=""/>
        <dsp:cNvSpPr/>
      </dsp:nvSpPr>
      <dsp:spPr>
        <a:xfrm>
          <a:off x="0" y="2470855"/>
          <a:ext cx="6177516" cy="2318976"/>
        </a:xfrm>
        <a:prstGeom prst="roundRect">
          <a:avLst/>
        </a:prstGeom>
        <a:solidFill>
          <a:schemeClr val="accent4">
            <a:hueOff val="-1500869"/>
            <a:satOff val="-10732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Examine whether pre-operative factors (e.g., sociodemographic variables and prior mental health diagnosis) were associated with having a post-operative suicide attempt among those who underwent bariatric surgery.</a:t>
          </a:r>
        </a:p>
      </dsp:txBody>
      <dsp:txXfrm>
        <a:off x="113203" y="2584058"/>
        <a:ext cx="5951110" cy="2092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F3BEA-04A8-492F-A2BE-6B17EBE230BD}">
      <dsp:nvSpPr>
        <dsp:cNvPr id="0" name=""/>
        <dsp:cNvSpPr/>
      </dsp:nvSpPr>
      <dsp:spPr>
        <a:xfrm>
          <a:off x="0" y="0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AC542-91F6-4A3C-BFBB-920208E989A0}">
      <dsp:nvSpPr>
        <dsp:cNvPr id="0" name=""/>
        <dsp:cNvSpPr/>
      </dsp:nvSpPr>
      <dsp:spPr>
        <a:xfrm>
          <a:off x="0" y="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1) Higher risk among those who undergo surgery</a:t>
          </a:r>
        </a:p>
      </dsp:txBody>
      <dsp:txXfrm>
        <a:off x="0" y="0"/>
        <a:ext cx="7240146" cy="2971800"/>
      </dsp:txXfrm>
    </dsp:sp>
    <dsp:sp modelId="{F6AFEDEB-A06C-4C05-B734-1160E8864459}">
      <dsp:nvSpPr>
        <dsp:cNvPr id="0" name=""/>
        <dsp:cNvSpPr/>
      </dsp:nvSpPr>
      <dsp:spPr>
        <a:xfrm>
          <a:off x="0" y="2971800"/>
          <a:ext cx="7240146" cy="0"/>
        </a:xfrm>
        <a:prstGeom prst="line">
          <a:avLst/>
        </a:prstGeom>
        <a:solidFill>
          <a:schemeClr val="accent2">
            <a:hueOff val="-1514713"/>
            <a:satOff val="10727"/>
            <a:lumOff val="1567"/>
            <a:alphaOff val="0"/>
          </a:schemeClr>
        </a:solidFill>
        <a:ln w="12700" cap="flat" cmpd="sng" algn="ctr">
          <a:solidFill>
            <a:schemeClr val="accent2">
              <a:hueOff val="-1514713"/>
              <a:satOff val="10727"/>
              <a:lumOff val="15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1C13-CF9C-47F1-AB23-87E07D14E67D}">
      <dsp:nvSpPr>
        <dsp:cNvPr id="0" name=""/>
        <dsp:cNvSpPr/>
      </dsp:nvSpPr>
      <dsp:spPr>
        <a:xfrm>
          <a:off x="0" y="2971800"/>
          <a:ext cx="7240146" cy="29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2) Pathway after bariatric surgery that increases risk</a:t>
          </a:r>
        </a:p>
      </dsp:txBody>
      <dsp:txXfrm>
        <a:off x="0" y="2971800"/>
        <a:ext cx="7240146" cy="2971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141F-262F-45BB-BB2C-5B98E3D6620A}">
      <dsp:nvSpPr>
        <dsp:cNvPr id="0" name=""/>
        <dsp:cNvSpPr/>
      </dsp:nvSpPr>
      <dsp:spPr>
        <a:xfrm>
          <a:off x="0" y="0"/>
          <a:ext cx="7240146" cy="9398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30D7-F587-4140-BFF6-CA5ED45F7550}">
      <dsp:nvSpPr>
        <dsp:cNvPr id="0" name=""/>
        <dsp:cNvSpPr/>
      </dsp:nvSpPr>
      <dsp:spPr>
        <a:xfrm>
          <a:off x="548003" y="0"/>
          <a:ext cx="960701" cy="960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68A7A-B841-47D7-8076-9D6583FC3E0B}">
      <dsp:nvSpPr>
        <dsp:cNvPr id="0" name=""/>
        <dsp:cNvSpPr/>
      </dsp:nvSpPr>
      <dsp:spPr>
        <a:xfrm>
          <a:off x="1792481" y="117515"/>
          <a:ext cx="5222672" cy="69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62" tIns="184862" rIns="184862" bIns="184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Return of psychiatric symptoms</a:t>
          </a:r>
        </a:p>
      </dsp:txBody>
      <dsp:txXfrm>
        <a:off x="1792481" y="117515"/>
        <a:ext cx="5222672" cy="692613"/>
      </dsp:txXfrm>
    </dsp:sp>
    <dsp:sp modelId="{26B9BD38-B90D-4133-AB24-1AF087E24970}">
      <dsp:nvSpPr>
        <dsp:cNvPr id="0" name=""/>
        <dsp:cNvSpPr/>
      </dsp:nvSpPr>
      <dsp:spPr>
        <a:xfrm>
          <a:off x="0" y="2613226"/>
          <a:ext cx="7240146" cy="10464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90BDF-8F49-41E5-AB9C-58B1DA6A467B}">
      <dsp:nvSpPr>
        <dsp:cNvPr id="0" name=""/>
        <dsp:cNvSpPr/>
      </dsp:nvSpPr>
      <dsp:spPr>
        <a:xfrm>
          <a:off x="410152" y="2591387"/>
          <a:ext cx="1236596" cy="1068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03BA5-D6BD-41DF-835D-0276141B70EC}">
      <dsp:nvSpPr>
        <dsp:cNvPr id="0" name=""/>
        <dsp:cNvSpPr/>
      </dsp:nvSpPr>
      <dsp:spPr>
        <a:xfrm>
          <a:off x="1842775" y="2331863"/>
          <a:ext cx="5222672" cy="1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62" tIns="184862" rIns="184862" bIns="184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onset substance use and misuse</a:t>
          </a:r>
        </a:p>
      </dsp:txBody>
      <dsp:txXfrm>
        <a:off x="1842775" y="2331863"/>
        <a:ext cx="5222672" cy="1746730"/>
      </dsp:txXfrm>
    </dsp:sp>
    <dsp:sp modelId="{546106D3-1C9B-4188-A402-D5AE3B1F6F67}">
      <dsp:nvSpPr>
        <dsp:cNvPr id="0" name=""/>
        <dsp:cNvSpPr/>
      </dsp:nvSpPr>
      <dsp:spPr>
        <a:xfrm>
          <a:off x="0" y="5171278"/>
          <a:ext cx="7240146" cy="8781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1E087-EA7E-49B1-8EF2-86E5C1DB9554}">
      <dsp:nvSpPr>
        <dsp:cNvPr id="0" name=""/>
        <dsp:cNvSpPr/>
      </dsp:nvSpPr>
      <dsp:spPr>
        <a:xfrm>
          <a:off x="548099" y="5154348"/>
          <a:ext cx="960701" cy="960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FB4FC-7654-4746-AA68-E6B800EA1A7E}">
      <dsp:nvSpPr>
        <dsp:cNvPr id="0" name=""/>
        <dsp:cNvSpPr/>
      </dsp:nvSpPr>
      <dsp:spPr>
        <a:xfrm>
          <a:off x="1792481" y="5010085"/>
          <a:ext cx="5222672" cy="1104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862" tIns="184862" rIns="184862" bIns="184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Lack of coping strategies</a:t>
          </a:r>
        </a:p>
      </dsp:txBody>
      <dsp:txXfrm>
        <a:off x="1792481" y="5010085"/>
        <a:ext cx="5222672" cy="1104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2B96D-B44C-417C-A250-BF4B1B922815}">
      <dsp:nvSpPr>
        <dsp:cNvPr id="0" name=""/>
        <dsp:cNvSpPr/>
      </dsp:nvSpPr>
      <dsp:spPr>
        <a:xfrm>
          <a:off x="0" y="521751"/>
          <a:ext cx="11033029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645668" rIns="856286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Higher rates of mental health disorders</a:t>
          </a:r>
        </a:p>
      </dsp:txBody>
      <dsp:txXfrm>
        <a:off x="0" y="521751"/>
        <a:ext cx="11033029" cy="1269450"/>
      </dsp:txXfrm>
    </dsp:sp>
    <dsp:sp modelId="{96DD98EA-0B20-4D32-81CB-B78D8528AB7E}">
      <dsp:nvSpPr>
        <dsp:cNvPr id="0" name=""/>
        <dsp:cNvSpPr/>
      </dsp:nvSpPr>
      <dsp:spPr>
        <a:xfrm>
          <a:off x="551651" y="64191"/>
          <a:ext cx="772312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Pre-surgical mental health</a:t>
          </a:r>
        </a:p>
      </dsp:txBody>
      <dsp:txXfrm>
        <a:off x="596323" y="108863"/>
        <a:ext cx="7633776" cy="825776"/>
      </dsp:txXfrm>
    </dsp:sp>
    <dsp:sp modelId="{A3F3C630-860C-469B-BA90-33A26CB19378}">
      <dsp:nvSpPr>
        <dsp:cNvPr id="0" name=""/>
        <dsp:cNvSpPr/>
      </dsp:nvSpPr>
      <dsp:spPr>
        <a:xfrm>
          <a:off x="0" y="2416162"/>
          <a:ext cx="11033029" cy="170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00869"/>
              <a:satOff val="-10732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645668" rIns="856286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Initial improvements in symptoms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Return of symptoms</a:t>
          </a:r>
        </a:p>
      </dsp:txBody>
      <dsp:txXfrm>
        <a:off x="0" y="2416162"/>
        <a:ext cx="11033029" cy="1708875"/>
      </dsp:txXfrm>
    </dsp:sp>
    <dsp:sp modelId="{8D1329CB-5372-4B4D-9644-DA4635185EF5}">
      <dsp:nvSpPr>
        <dsp:cNvPr id="0" name=""/>
        <dsp:cNvSpPr/>
      </dsp:nvSpPr>
      <dsp:spPr>
        <a:xfrm>
          <a:off x="551651" y="1958602"/>
          <a:ext cx="7723120" cy="915120"/>
        </a:xfrm>
        <a:prstGeom prst="roundRect">
          <a:avLst/>
        </a:prstGeom>
        <a:solidFill>
          <a:schemeClr val="accent4">
            <a:hueOff val="-1500869"/>
            <a:satOff val="-10732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Post-surgical mental health</a:t>
          </a:r>
        </a:p>
      </dsp:txBody>
      <dsp:txXfrm>
        <a:off x="596323" y="2003274"/>
        <a:ext cx="7633776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EE072-9E74-4D5E-8C88-F0595B9E4B68}">
      <dsp:nvSpPr>
        <dsp:cNvPr id="0" name=""/>
        <dsp:cNvSpPr/>
      </dsp:nvSpPr>
      <dsp:spPr>
        <a:xfrm>
          <a:off x="0" y="0"/>
          <a:ext cx="9576451" cy="1228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Changes in absorption and metabolization </a:t>
          </a:r>
        </a:p>
      </dsp:txBody>
      <dsp:txXfrm>
        <a:off x="35986" y="35986"/>
        <a:ext cx="8250652" cy="1156667"/>
      </dsp:txXfrm>
    </dsp:sp>
    <dsp:sp modelId="{7356A708-53F0-487F-8812-FF5C4374DEF5}">
      <dsp:nvSpPr>
        <dsp:cNvPr id="0" name=""/>
        <dsp:cNvSpPr/>
      </dsp:nvSpPr>
      <dsp:spPr>
        <a:xfrm>
          <a:off x="844980" y="1433412"/>
          <a:ext cx="9576451" cy="1228639"/>
        </a:xfrm>
        <a:prstGeom prst="roundRect">
          <a:avLst>
            <a:gd name="adj" fmla="val 10000"/>
          </a:avLst>
        </a:prstGeom>
        <a:solidFill>
          <a:schemeClr val="accent4">
            <a:hueOff val="-750434"/>
            <a:satOff val="-5366"/>
            <a:lumOff val="-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Impacts vitamins, supplements, medications</a:t>
          </a:r>
        </a:p>
      </dsp:txBody>
      <dsp:txXfrm>
        <a:off x="880966" y="1469398"/>
        <a:ext cx="7860882" cy="1156667"/>
      </dsp:txXfrm>
    </dsp:sp>
    <dsp:sp modelId="{27E76333-5DC5-4B68-89CD-C51BB3D0DD17}">
      <dsp:nvSpPr>
        <dsp:cNvPr id="0" name=""/>
        <dsp:cNvSpPr/>
      </dsp:nvSpPr>
      <dsp:spPr>
        <a:xfrm>
          <a:off x="1689961" y="2866825"/>
          <a:ext cx="9576451" cy="1228639"/>
        </a:xfrm>
        <a:prstGeom prst="roundRect">
          <a:avLst>
            <a:gd name="adj" fmla="val 10000"/>
          </a:avLst>
        </a:prstGeom>
        <a:solidFill>
          <a:schemeClr val="accent4">
            <a:hueOff val="-1500869"/>
            <a:satOff val="-10732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 extended release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15% remain on XR</a:t>
          </a:r>
        </a:p>
      </dsp:txBody>
      <dsp:txXfrm>
        <a:off x="1725947" y="2902811"/>
        <a:ext cx="7860882" cy="1156667"/>
      </dsp:txXfrm>
    </dsp:sp>
    <dsp:sp modelId="{0AC311D1-5FFE-48CC-AD88-C88A2F481688}">
      <dsp:nvSpPr>
        <dsp:cNvPr id="0" name=""/>
        <dsp:cNvSpPr/>
      </dsp:nvSpPr>
      <dsp:spPr>
        <a:xfrm>
          <a:off x="8777835" y="931718"/>
          <a:ext cx="798615" cy="798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57523" y="931718"/>
        <a:ext cx="439239" cy="600958"/>
      </dsp:txXfrm>
    </dsp:sp>
    <dsp:sp modelId="{ADAB8D17-5AA8-4E57-B007-CF156BD43425}">
      <dsp:nvSpPr>
        <dsp:cNvPr id="0" name=""/>
        <dsp:cNvSpPr/>
      </dsp:nvSpPr>
      <dsp:spPr>
        <a:xfrm>
          <a:off x="9622816" y="2356940"/>
          <a:ext cx="798615" cy="798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270059"/>
            <a:satOff val="-15262"/>
            <a:lumOff val="-132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270059"/>
              <a:satOff val="-15262"/>
              <a:lumOff val="-1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02504" y="2356940"/>
        <a:ext cx="439239" cy="6009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278D9-BA67-4D9F-9559-F18F11038371}">
      <dsp:nvSpPr>
        <dsp:cNvPr id="0" name=""/>
        <dsp:cNvSpPr/>
      </dsp:nvSpPr>
      <dsp:spPr>
        <a:xfrm>
          <a:off x="0" y="436049"/>
          <a:ext cx="7240146" cy="2465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Changes after bariatric surgery impact interpersonal relationships</a:t>
          </a:r>
        </a:p>
      </dsp:txBody>
      <dsp:txXfrm>
        <a:off x="120341" y="556390"/>
        <a:ext cx="6999464" cy="2224507"/>
      </dsp:txXfrm>
    </dsp:sp>
    <dsp:sp modelId="{BF3A1262-2CD4-49CE-8800-D8D247BE5267}">
      <dsp:nvSpPr>
        <dsp:cNvPr id="0" name=""/>
        <dsp:cNvSpPr/>
      </dsp:nvSpPr>
      <dsp:spPr>
        <a:xfrm>
          <a:off x="0" y="3042359"/>
          <a:ext cx="7240146" cy="24651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Increased odds of separation and divorce</a:t>
          </a:r>
        </a:p>
      </dsp:txBody>
      <dsp:txXfrm>
        <a:off x="120341" y="3162700"/>
        <a:ext cx="6999464" cy="22245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3C09F-0560-408F-8B03-2DD2192E04A4}">
      <dsp:nvSpPr>
        <dsp:cNvPr id="0" name=""/>
        <dsp:cNvSpPr/>
      </dsp:nvSpPr>
      <dsp:spPr>
        <a:xfrm>
          <a:off x="2787410" y="227192"/>
          <a:ext cx="6173531" cy="14464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Pre-surgery </a:t>
          </a:r>
          <a:r>
            <a:rPr lang="en-US" sz="4900" kern="1200" dirty="0">
              <a:sym typeface="Wingdings" panose="05000000000000000000" pitchFamily="2" charset="2"/>
            </a:rPr>
            <a:t></a:t>
          </a:r>
          <a:r>
            <a:rPr lang="en-US" sz="4900" kern="1200" dirty="0"/>
            <a:t> Food</a:t>
          </a:r>
        </a:p>
      </dsp:txBody>
      <dsp:txXfrm>
        <a:off x="2829774" y="269556"/>
        <a:ext cx="6088803" cy="1361680"/>
      </dsp:txXfrm>
    </dsp:sp>
    <dsp:sp modelId="{699DAF0D-43C0-418A-9599-E41D19F388B2}">
      <dsp:nvSpPr>
        <dsp:cNvPr id="0" name=""/>
        <dsp:cNvSpPr/>
      </dsp:nvSpPr>
      <dsp:spPr>
        <a:xfrm>
          <a:off x="3618892" y="2272891"/>
          <a:ext cx="4541317" cy="1446408"/>
        </a:xfrm>
        <a:prstGeom prst="roundRect">
          <a:avLst>
            <a:gd name="adj" fmla="val 10000"/>
          </a:avLst>
        </a:prstGeom>
        <a:solidFill>
          <a:schemeClr val="accent5">
            <a:hueOff val="-1511094"/>
            <a:satOff val="10231"/>
            <a:lumOff val="-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Post-surgery </a:t>
          </a:r>
          <a:r>
            <a:rPr lang="en-US" sz="4900" kern="1200" dirty="0">
              <a:sym typeface="Wingdings" panose="05000000000000000000" pitchFamily="2" charset="2"/>
            </a:rPr>
            <a:t></a:t>
          </a:r>
          <a:r>
            <a:rPr lang="en-US" sz="4900" kern="1200" dirty="0"/>
            <a:t> ?</a:t>
          </a:r>
        </a:p>
      </dsp:txBody>
      <dsp:txXfrm>
        <a:off x="3661256" y="2315255"/>
        <a:ext cx="4456589" cy="13616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9C9BA-34C5-47BD-82A9-EA1B73A06032}">
      <dsp:nvSpPr>
        <dsp:cNvPr id="0" name=""/>
        <dsp:cNvSpPr/>
      </dsp:nvSpPr>
      <dsp:spPr>
        <a:xfrm>
          <a:off x="0" y="0"/>
          <a:ext cx="9378074" cy="12567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Weight changes</a:t>
          </a:r>
        </a:p>
      </dsp:txBody>
      <dsp:txXfrm>
        <a:off x="36809" y="36809"/>
        <a:ext cx="8021924" cy="1183150"/>
      </dsp:txXfrm>
    </dsp:sp>
    <dsp:sp modelId="{AF1D6C07-B7C5-4080-A31B-51834416B8F3}">
      <dsp:nvSpPr>
        <dsp:cNvPr id="0" name=""/>
        <dsp:cNvSpPr/>
      </dsp:nvSpPr>
      <dsp:spPr>
        <a:xfrm>
          <a:off x="827477" y="1466230"/>
          <a:ext cx="9378074" cy="1256768"/>
        </a:xfrm>
        <a:prstGeom prst="roundRect">
          <a:avLst>
            <a:gd name="adj" fmla="val 10000"/>
          </a:avLst>
        </a:prstGeom>
        <a:solidFill>
          <a:schemeClr val="accent2">
            <a:hueOff val="-757357"/>
            <a:satOff val="5364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Return of medical comorbidities</a:t>
          </a:r>
        </a:p>
      </dsp:txBody>
      <dsp:txXfrm>
        <a:off x="864286" y="1503039"/>
        <a:ext cx="7660079" cy="1183150"/>
      </dsp:txXfrm>
    </dsp:sp>
    <dsp:sp modelId="{96180DF7-13E4-418E-9613-69E0BFB4D7CE}">
      <dsp:nvSpPr>
        <dsp:cNvPr id="0" name=""/>
        <dsp:cNvSpPr/>
      </dsp:nvSpPr>
      <dsp:spPr>
        <a:xfrm>
          <a:off x="1654954" y="2932460"/>
          <a:ext cx="9378074" cy="1256768"/>
        </a:xfrm>
        <a:prstGeom prst="roundRect">
          <a:avLst>
            <a:gd name="adj" fmla="val 10000"/>
          </a:avLst>
        </a:prstGeom>
        <a:solidFill>
          <a:schemeClr val="accent2">
            <a:hueOff val="-1514713"/>
            <a:satOff val="10727"/>
            <a:lumOff val="1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Sense of failure</a:t>
          </a:r>
        </a:p>
      </dsp:txBody>
      <dsp:txXfrm>
        <a:off x="1691763" y="2969269"/>
        <a:ext cx="7660079" cy="1183150"/>
      </dsp:txXfrm>
    </dsp:sp>
    <dsp:sp modelId="{D2728FE1-20A8-4B6A-8A37-66C9DA43EFAD}">
      <dsp:nvSpPr>
        <dsp:cNvPr id="0" name=""/>
        <dsp:cNvSpPr/>
      </dsp:nvSpPr>
      <dsp:spPr>
        <a:xfrm>
          <a:off x="8561174" y="953049"/>
          <a:ext cx="816899" cy="816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44976" y="953049"/>
        <a:ext cx="449295" cy="614716"/>
      </dsp:txXfrm>
    </dsp:sp>
    <dsp:sp modelId="{DD2FB64E-74C1-43AB-998A-37F64BB27EA5}">
      <dsp:nvSpPr>
        <dsp:cNvPr id="0" name=""/>
        <dsp:cNvSpPr/>
      </dsp:nvSpPr>
      <dsp:spPr>
        <a:xfrm>
          <a:off x="9388652" y="2410901"/>
          <a:ext cx="816899" cy="816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67097"/>
            <a:satOff val="13415"/>
            <a:lumOff val="9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67097"/>
              <a:satOff val="13415"/>
              <a:lumOff val="9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72454" y="2410901"/>
        <a:ext cx="449295" cy="61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8C80-A29D-4D5D-B12E-9A1C52E5CC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4730-24CE-46EB-AC45-6F608C9F5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1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Exact mechanisms unclear; however several theories. First </a:t>
            </a:r>
            <a:r>
              <a:rPr lang="en-US" dirty="0">
                <a:sym typeface="Wingdings" panose="05000000000000000000" pitchFamily="2" charset="2"/>
              </a:rPr>
              <a:t> changes in pharmacokinetics of alcohol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First figure – Steffen – RYGB</a:t>
            </a:r>
          </a:p>
          <a:p>
            <a:r>
              <a:rPr lang="en-US" dirty="0">
                <a:sym typeface="Wingdings" panose="05000000000000000000" pitchFamily="2" charset="2"/>
              </a:rPr>
              <a:t>Second - Acevedo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Addiction transfer has been identified as a possible reason – there is not really objective evidence to support this concept, and several studies have not found an association between a pre-surgical food addiction and post-surgical AUD. Some work suggest that pts have reported this as a belief or perhaps it’s a transfer of maladaptive coping strategies</a:t>
            </a:r>
          </a:p>
          <a:p>
            <a:r>
              <a:rPr lang="en-US" dirty="0"/>
              <a:t>will re-visit this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7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4">
            <a:extLst>
              <a:ext uri="{FF2B5EF4-FFF2-40B4-BE49-F238E27FC236}">
                <a16:creationId xmlns:a16="http://schemas.microsoft.com/office/drawing/2014/main" id="{586CFC73-D4B1-4DFF-A812-2DF83B04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E87-4818-48F4-88E2-E301CB9034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7AB7-4FEE-4D02-B838-18ECB2FB2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36pt</a:t>
            </a:r>
          </a:p>
        </p:txBody>
      </p:sp>
      <p:sp>
        <p:nvSpPr>
          <p:cNvPr id="7" name="Content 6">
            <a:extLst>
              <a:ext uri="{FF2B5EF4-FFF2-40B4-BE49-F238E27FC236}">
                <a16:creationId xmlns:a16="http://schemas.microsoft.com/office/drawing/2014/main" id="{098F504E-4D5E-4FDA-9BFA-1D76B12E72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3237" y="1737360"/>
            <a:ext cx="10972800" cy="4389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F9A1-899B-49D3-9759-8B25894996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447170-F1AC-4F6F-97CD-3085A335B42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FA436-3389-47A5-99FA-D44C699002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7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&amp;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4">
            <a:extLst>
              <a:ext uri="{FF2B5EF4-FFF2-40B4-BE49-F238E27FC236}">
                <a16:creationId xmlns:a16="http://schemas.microsoft.com/office/drawing/2014/main" id="{586CFC73-D4B1-4DFF-A812-2DF83B04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E87-4818-48F4-88E2-E301CB9034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E61A5E3C-0337-4D28-A474-4CDFEAE49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238" y="1821767"/>
            <a:ext cx="5303520" cy="64008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Presentation sub-title, 24pt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098F504E-4D5E-4FDA-9BFA-1D76B12E72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3237" y="2644727"/>
            <a:ext cx="5303520" cy="3483023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F00B40D8-AE9C-4948-BA97-31C375224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1821767"/>
            <a:ext cx="5303520" cy="64008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r>
              <a:rPr lang="en-US" dirty="0"/>
              <a:t>Presentation sub-title, 24pt</a:t>
            </a:r>
          </a:p>
        </p:txBody>
      </p:sp>
      <p:sp>
        <p:nvSpPr>
          <p:cNvPr id="6" name="Content 6">
            <a:extLst>
              <a:ext uri="{FF2B5EF4-FFF2-40B4-BE49-F238E27FC236}">
                <a16:creationId xmlns:a16="http://schemas.microsoft.com/office/drawing/2014/main" id="{FBD63901-F5A1-494E-8A02-41C73B6986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200" y="2644727"/>
            <a:ext cx="5303520" cy="3483023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D5C7D-72B4-48CF-9710-62C9C8D6898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4447170-F1AC-4F6F-97CD-3085A335B429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14623-1742-4259-8F25-6D3E2C9979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B84A8A-4257-47FB-8EF3-4BB75BB27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36pt</a:t>
            </a:r>
          </a:p>
        </p:txBody>
      </p:sp>
    </p:spTree>
    <p:extLst>
      <p:ext uri="{BB962C8B-B14F-4D97-AF65-F5344CB8AC3E}">
        <p14:creationId xmlns:p14="http://schemas.microsoft.com/office/powerpoint/2010/main" val="343311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6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November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November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159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  <p:sldLayoutId id="2147483713" r:id="rId12"/>
    <p:sldLayoutId id="2147483714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DE37ABE1-4E89-801E-8CBD-BF7693BB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47" b="1089"/>
          <a:stretch/>
        </p:blipFill>
        <p:spPr>
          <a:xfrm>
            <a:off x="0" y="0"/>
            <a:ext cx="14427180" cy="81147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BA654-C73B-5C1A-10A6-3F82C89B5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574" y="-193399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Suicide attempts after bariatric surgery: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AB405-03E7-7EDC-36D3-739608EE9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136" y="3041861"/>
            <a:ext cx="6701808" cy="220832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</a:rPr>
              <a:t>Comparison to a non-surgical cohort with severe obesity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73A1F-6FB3-F820-7727-74794FC5BA87}"/>
              </a:ext>
            </a:extLst>
          </p:cNvPr>
          <p:cNvSpPr/>
          <p:nvPr/>
        </p:nvSpPr>
        <p:spPr>
          <a:xfrm>
            <a:off x="-1" y="4976531"/>
            <a:ext cx="12191980" cy="18814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0E8C6-8E98-A2BC-94EF-596BE29D7661}"/>
              </a:ext>
            </a:extLst>
          </p:cNvPr>
          <p:cNvSpPr txBox="1"/>
          <p:nvPr/>
        </p:nvSpPr>
        <p:spPr>
          <a:xfrm>
            <a:off x="1181744" y="5563322"/>
            <a:ext cx="1000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+mj-lt"/>
              </a:rPr>
              <a:t>Lisa R. </a:t>
            </a:r>
            <a:r>
              <a:rPr lang="en-US" sz="2000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Miller-Matero, PhD</a:t>
            </a:r>
            <a:r>
              <a:rPr lang="en-US" sz="2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, Hsueh-Han Yeh, PhD, Brian K. Ahmedani, PhD, Rebecca C. Rossom, MD, Melissa L. Harry, PhD, Yihe G. Daida, PhD, &amp; Karen J. Coleman, PhD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643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58DE-770A-8201-7152-CB3DADF0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80207"/>
            <a:ext cx="10241280" cy="1234440"/>
          </a:xfrm>
        </p:spPr>
        <p:txBody>
          <a:bodyPr/>
          <a:lstStyle/>
          <a:p>
            <a:r>
              <a:rPr lang="en-US" dirty="0"/>
              <a:t>Participating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E60D-3308-5ECB-92DA-3E2B8AC5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85" y="1726691"/>
            <a:ext cx="10241280" cy="45831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Henry Ford Health (HFH; Michigan)</a:t>
            </a:r>
          </a:p>
          <a:p>
            <a:pPr lvl="1"/>
            <a:r>
              <a:rPr lang="en-US" dirty="0"/>
              <a:t>Brian Ahmedani; Hsueh-Han Yeh</a:t>
            </a:r>
          </a:p>
          <a:p>
            <a:r>
              <a:rPr lang="en-US" dirty="0"/>
              <a:t>Kaiser Permanente Southern California (KPSC)</a:t>
            </a:r>
          </a:p>
          <a:p>
            <a:pPr lvl="1"/>
            <a:r>
              <a:rPr lang="en-US" dirty="0"/>
              <a:t>Karen Coleman</a:t>
            </a:r>
          </a:p>
          <a:p>
            <a:r>
              <a:rPr lang="en-US" dirty="0"/>
              <a:t>Kaiser Permanente Hawaii (KPHI)</a:t>
            </a:r>
          </a:p>
          <a:p>
            <a:pPr lvl="1"/>
            <a:r>
              <a:rPr lang="en-US" dirty="0"/>
              <a:t>Yihe Daida</a:t>
            </a:r>
          </a:p>
          <a:p>
            <a:r>
              <a:rPr lang="en-US" dirty="0"/>
              <a:t>HealthPartners (HP; Minnesota)</a:t>
            </a:r>
          </a:p>
          <a:p>
            <a:pPr lvl="1"/>
            <a:r>
              <a:rPr lang="en-US" dirty="0"/>
              <a:t>Rebecca Rossom</a:t>
            </a:r>
          </a:p>
          <a:p>
            <a:r>
              <a:rPr lang="en-US" dirty="0"/>
              <a:t>Essentia Health (Minnesota, Wisconsin, North Dakota)</a:t>
            </a:r>
          </a:p>
          <a:p>
            <a:pPr lvl="1"/>
            <a:r>
              <a:rPr lang="en-US" dirty="0"/>
              <a:t>Melissa Harry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96085-89CC-9B09-027C-3E6208D1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042445"/>
            <a:ext cx="5222240" cy="35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83A1-219F-9E2C-AF58-AE7D4767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9164"/>
            <a:ext cx="10241280" cy="1234440"/>
          </a:xfrm>
        </p:spPr>
        <p:txBody>
          <a:bodyPr/>
          <a:lstStyle/>
          <a:p>
            <a:r>
              <a:rPr lang="en-US" dirty="0"/>
              <a:t>Data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68D4-8A62-02D3-D881-686C5046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4904"/>
            <a:ext cx="10241280" cy="4552696"/>
          </a:xfrm>
        </p:spPr>
        <p:txBody>
          <a:bodyPr>
            <a:normAutofit/>
          </a:bodyPr>
          <a:lstStyle/>
          <a:p>
            <a:r>
              <a:rPr lang="en-US" dirty="0"/>
              <a:t>Aggregate data from each site (VDW)</a:t>
            </a:r>
          </a:p>
          <a:p>
            <a:r>
              <a:rPr lang="en-US" dirty="0"/>
              <a:t>Identified individuals within each health system</a:t>
            </a:r>
          </a:p>
          <a:p>
            <a:r>
              <a:rPr lang="en-US" dirty="0"/>
              <a:t>Patients who initiated care between 2009 and 2017</a:t>
            </a:r>
          </a:p>
          <a:p>
            <a:r>
              <a:rPr lang="en-US" dirty="0"/>
              <a:t>Continued care through 2021 (4-12 years of follow up data)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6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F6FD-4DF5-DD96-0F43-5FBA4430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78232"/>
            <a:ext cx="10241280" cy="1234440"/>
          </a:xfrm>
        </p:spPr>
        <p:txBody>
          <a:bodyPr/>
          <a:lstStyle/>
          <a:p>
            <a:r>
              <a:rPr lang="en-US" dirty="0"/>
              <a:t>Identification of 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C03C-0F7A-0CDB-1D2F-D19474FC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9900"/>
            <a:ext cx="10241280" cy="4598416"/>
          </a:xfrm>
        </p:spPr>
        <p:txBody>
          <a:bodyPr>
            <a:normAutofit/>
          </a:bodyPr>
          <a:lstStyle/>
          <a:p>
            <a:r>
              <a:rPr lang="en-US" dirty="0"/>
              <a:t>Surgical cohort </a:t>
            </a:r>
          </a:p>
          <a:p>
            <a:pPr lvl="1"/>
            <a:r>
              <a:rPr lang="en-US" dirty="0"/>
              <a:t>Underwent bariatric surgery (diagnosis and procedure codes)</a:t>
            </a:r>
          </a:p>
          <a:p>
            <a:pPr lvl="1"/>
            <a:r>
              <a:rPr lang="en-US" dirty="0"/>
              <a:t>BMI of </a:t>
            </a:r>
            <a:r>
              <a:rPr lang="en-US" u="sng" dirty="0"/>
              <a:t>&gt;</a:t>
            </a:r>
            <a:r>
              <a:rPr lang="en-US" dirty="0"/>
              <a:t>40mg/kg</a:t>
            </a:r>
            <a:r>
              <a:rPr lang="en-US" baseline="30000" dirty="0"/>
              <a:t>2</a:t>
            </a:r>
          </a:p>
          <a:p>
            <a:r>
              <a:rPr lang="en-US" dirty="0"/>
              <a:t>Non-surgical cohort</a:t>
            </a:r>
          </a:p>
          <a:p>
            <a:pPr lvl="1"/>
            <a:r>
              <a:rPr lang="en-US" dirty="0"/>
              <a:t>No bariatric surgery</a:t>
            </a:r>
          </a:p>
          <a:p>
            <a:pPr lvl="1"/>
            <a:r>
              <a:rPr lang="en-US" dirty="0"/>
              <a:t>BMI of </a:t>
            </a:r>
            <a:r>
              <a:rPr lang="en-US" u="sng" dirty="0"/>
              <a:t>&gt;</a:t>
            </a:r>
            <a:r>
              <a:rPr lang="en-US" dirty="0"/>
              <a:t>40mg/kg</a:t>
            </a:r>
            <a:r>
              <a:rPr lang="en-US" baseline="30000" dirty="0"/>
              <a:t>2</a:t>
            </a:r>
          </a:p>
          <a:p>
            <a:r>
              <a:rPr lang="en-US" dirty="0"/>
              <a:t>Exclusion – no GI cancer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0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0488-1BA5-4BF1-5F58-B907FB3D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OutcomE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Non-fatal suicide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DCB4-86E5-1E0C-58AD-DE60AD6C3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68296"/>
            <a:ext cx="10241280" cy="3959352"/>
          </a:xfrm>
        </p:spPr>
        <p:txBody>
          <a:bodyPr/>
          <a:lstStyle/>
          <a:p>
            <a:r>
              <a:rPr lang="en-US" dirty="0"/>
              <a:t>From date eligible through 2021</a:t>
            </a:r>
          </a:p>
          <a:p>
            <a:r>
              <a:rPr lang="en-US" dirty="0"/>
              <a:t>Used extensively validated codes to identify </a:t>
            </a:r>
          </a:p>
          <a:p>
            <a:pPr lvl="1"/>
            <a:r>
              <a:rPr lang="en-US" dirty="0"/>
              <a:t>ICD-9: prior to 10/1/2015</a:t>
            </a:r>
          </a:p>
          <a:p>
            <a:pPr lvl="1"/>
            <a:r>
              <a:rPr lang="en-US" dirty="0"/>
              <a:t>ICD-10: on or after 10/1/2015</a:t>
            </a:r>
          </a:p>
        </p:txBody>
      </p:sp>
    </p:spTree>
    <p:extLst>
      <p:ext uri="{BB962C8B-B14F-4D97-AF65-F5344CB8AC3E}">
        <p14:creationId xmlns:p14="http://schemas.microsoft.com/office/powerpoint/2010/main" val="144782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0551-D4B1-DC35-FEF8-AF3775C4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60" y="-284480"/>
            <a:ext cx="10241280" cy="1234440"/>
          </a:xfrm>
        </p:spPr>
        <p:txBody>
          <a:bodyPr/>
          <a:lstStyle/>
          <a:p>
            <a:r>
              <a:rPr lang="en-US" dirty="0"/>
              <a:t>Other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B47E-4291-F26B-2E27-9CB2D49E2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60" y="1185164"/>
            <a:ext cx="10241280" cy="3959352"/>
          </a:xfrm>
        </p:spPr>
        <p:txBody>
          <a:bodyPr/>
          <a:lstStyle/>
          <a:p>
            <a:r>
              <a:rPr lang="en-US" dirty="0"/>
              <a:t>Demographic variables - age, sex, race and ethnicity, and census-based neighborhood household income and education</a:t>
            </a:r>
          </a:p>
          <a:p>
            <a:r>
              <a:rPr lang="en-US" dirty="0"/>
              <a:t>Baseline mental health &amp; substance use disorders </a:t>
            </a:r>
          </a:p>
          <a:p>
            <a:pPr lvl="1"/>
            <a:r>
              <a:rPr lang="en-US" dirty="0"/>
              <a:t>ICD-9 and ICD-10</a:t>
            </a:r>
          </a:p>
          <a:p>
            <a:pPr lvl="1"/>
            <a:r>
              <a:rPr lang="en-US" dirty="0"/>
              <a:t>Two years prior to index date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CFD067-FE25-C765-C4B7-61C8E721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12408"/>
              </p:ext>
            </p:extLst>
          </p:nvPr>
        </p:nvGraphicFramePr>
        <p:xfrm>
          <a:off x="1920240" y="3846576"/>
          <a:ext cx="8128000" cy="2595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87625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584914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 Categories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92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Depression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Eating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2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Anxiety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Personality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6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Bipolar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Alcohol Use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29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Attention Deficit Hyperactivity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Cannabis Use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453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Autism Spectrum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Opioid Use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8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Schizophrenia Spectrum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Substance Use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4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8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18299"/>
              </p:ext>
            </p:extLst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585460" y="449385"/>
            <a:ext cx="2359660" cy="42437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EC9DEB53-6B7F-6D0B-09F4-E5155A199F08}"/>
              </a:ext>
            </a:extLst>
          </p:cNvPr>
          <p:cNvSpPr txBox="1"/>
          <p:nvPr/>
        </p:nvSpPr>
        <p:spPr>
          <a:xfrm>
            <a:off x="8674100" y="449385"/>
            <a:ext cx="2359660" cy="42437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3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15940" y="1953065"/>
            <a:ext cx="2359660" cy="251655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24240" y="1955411"/>
            <a:ext cx="2458720" cy="24931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9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46420" y="1087120"/>
            <a:ext cx="2359660" cy="924559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34400" y="1087120"/>
            <a:ext cx="2458720" cy="924558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7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05780" y="2611120"/>
            <a:ext cx="2359660" cy="134112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34400" y="2611120"/>
            <a:ext cx="2458720" cy="134112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05780" y="5025390"/>
            <a:ext cx="2359660" cy="67056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15350" y="5025390"/>
            <a:ext cx="2458720" cy="713105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6E34-0902-51E0-04CE-7134E5CC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812D-4C9D-B07B-4D55-F688017C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 conflicts of interest</a:t>
            </a:r>
          </a:p>
          <a:p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National Institute of Mental Health (U19MH121738)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9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34355" y="5663126"/>
            <a:ext cx="2359660" cy="66147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62975" y="5663127"/>
            <a:ext cx="2458720" cy="67056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A133A-773E-A2CD-1E82-7BC2C14355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3280" y="449384"/>
          <a:ext cx="10505440" cy="64086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7828">
                  <a:extLst>
                    <a:ext uri="{9D8B030D-6E8A-4147-A177-3AD203B41FA5}">
                      <a16:colId xmlns:a16="http://schemas.microsoft.com/office/drawing/2014/main" val="2772451865"/>
                    </a:ext>
                  </a:extLst>
                </a:gridCol>
                <a:gridCol w="2277828">
                  <a:extLst>
                    <a:ext uri="{9D8B030D-6E8A-4147-A177-3AD203B41FA5}">
                      <a16:colId xmlns:a16="http://schemas.microsoft.com/office/drawing/2014/main" val="4182089043"/>
                    </a:ext>
                  </a:extLst>
                </a:gridCol>
                <a:gridCol w="1444184">
                  <a:extLst>
                    <a:ext uri="{9D8B030D-6E8A-4147-A177-3AD203B41FA5}">
                      <a16:colId xmlns:a16="http://schemas.microsoft.com/office/drawing/2014/main" val="3499531394"/>
                    </a:ext>
                  </a:extLst>
                </a:gridCol>
                <a:gridCol w="1371268">
                  <a:extLst>
                    <a:ext uri="{9D8B030D-6E8A-4147-A177-3AD203B41FA5}">
                      <a16:colId xmlns:a16="http://schemas.microsoft.com/office/drawing/2014/main" val="2411523377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234142098"/>
                    </a:ext>
                  </a:extLst>
                </a:gridCol>
                <a:gridCol w="1567166">
                  <a:extLst>
                    <a:ext uri="{9D8B030D-6E8A-4147-A177-3AD203B41FA5}">
                      <a16:colId xmlns:a16="http://schemas.microsoft.com/office/drawing/2014/main" val="4160681219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Surgery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35,522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n= 691,752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52110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Category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89725216"/>
                  </a:ext>
                </a:extLst>
              </a:tr>
              <a:tr h="10551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01252495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18,694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9088139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246,823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24897554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75,157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647345850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79.87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9450311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980111970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887801866"/>
                  </a:ext>
                </a:extLst>
              </a:tr>
              <a:tr h="10551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Race/Ethnicity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04057978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741069912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50385462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29.29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48459216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30746579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44.94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604240662"/>
                  </a:ext>
                </a:extLst>
              </a:tr>
              <a:tr h="10551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Insurance Type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Commercial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426,718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722525213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964354398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679624367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1649192204"/>
                  </a:ext>
                </a:extLst>
              </a:tr>
              <a:tr h="21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108,105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432830836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income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88.18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00924259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860218922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973688643"/>
                  </a:ext>
                </a:extLst>
              </a:tr>
              <a:tr h="10551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Low education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75.66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487,818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375169140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174,672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099226891"/>
                  </a:ext>
                </a:extLst>
              </a:tr>
              <a:tr h="105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available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29,262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277900262"/>
                  </a:ext>
                </a:extLst>
              </a:tr>
              <a:tr h="142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mental health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2568103318"/>
                  </a:ext>
                </a:extLst>
              </a:tr>
              <a:tr h="296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51.46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19.52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42" marR="49142" marT="0" marB="0" anchor="ctr"/>
                </a:tc>
                <a:extLst>
                  <a:ext uri="{0D108BD9-81ED-4DB2-BD59-A6C34878D82A}">
                    <a16:rowId xmlns:a16="http://schemas.microsoft.com/office/drawing/2014/main" val="31919673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EAD326D-D92D-F916-D6E9-7765C246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5412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Characteristics of the bariatric surgery and non-surgical cohorts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F086AA39-038E-636B-78BB-5262D0F36915}"/>
              </a:ext>
            </a:extLst>
          </p:cNvPr>
          <p:cNvSpPr txBox="1"/>
          <p:nvPr/>
        </p:nvSpPr>
        <p:spPr>
          <a:xfrm>
            <a:off x="5672455" y="6333687"/>
            <a:ext cx="2359660" cy="52431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0AAEACB6-2171-5382-CBB2-25070FC756C3}"/>
              </a:ext>
            </a:extLst>
          </p:cNvPr>
          <p:cNvSpPr txBox="1"/>
          <p:nvPr/>
        </p:nvSpPr>
        <p:spPr>
          <a:xfrm>
            <a:off x="8562975" y="6319914"/>
            <a:ext cx="2458720" cy="52431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2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E4A66-24D6-7E1D-E3FF-F3EDE3E1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" y="647679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Aim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77B4-93B5-F611-5065-FF74DB3E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558" y="2539093"/>
            <a:ext cx="6273972" cy="4843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Compare suicide attempts after bariatric surgery to a non-surgical cohort with severe obesity.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9221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5A47-3982-43AE-9E3C-28DF4249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8168"/>
            <a:ext cx="10241280" cy="1234440"/>
          </a:xfrm>
        </p:spPr>
        <p:txBody>
          <a:bodyPr/>
          <a:lstStyle/>
          <a:p>
            <a:r>
              <a:rPr lang="en-US" dirty="0"/>
              <a:t>Rate of suicide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0BB3-D24A-5A01-EFFD-649BAF57B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cohort: 771 patients (2.2%)</a:t>
            </a:r>
          </a:p>
          <a:p>
            <a:r>
              <a:rPr lang="en-US" dirty="0"/>
              <a:t>Non-surgical cohort: 9,151 (1.3%)</a:t>
            </a:r>
          </a:p>
          <a:p>
            <a:r>
              <a:rPr lang="en-US" dirty="0"/>
              <a:t>Relative Risk Ratio = 1.64, (95% CI: 1.53, 1.76)</a:t>
            </a:r>
          </a:p>
        </p:txBody>
      </p:sp>
    </p:spTree>
    <p:extLst>
      <p:ext uri="{BB962C8B-B14F-4D97-AF65-F5344CB8AC3E}">
        <p14:creationId xmlns:p14="http://schemas.microsoft.com/office/powerpoint/2010/main" val="368523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068710"/>
              </p:ext>
            </p:extLst>
          </p:nvPr>
        </p:nvGraphicFramePr>
        <p:xfrm>
          <a:off x="162561" y="253755"/>
          <a:ext cx="11866877" cy="64408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18,694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1.91 (1.74, 2.09)*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4,873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1.58 (1.39, 1.80)*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246,823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0.67 (0.37, 1.21)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75,157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1.63 (1.51, 1.77)*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6,107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1.41 (1.18, 1.69)*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Race/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Ethnicity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1.69 (0.90, 3.18)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1.42 (1.18, 1.72)*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 (0.80, 2.28)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1.99 (1.75, 2.27)*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202,606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2.08 (1.32, 3.26)*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48,560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1.49 (1.34, 1.66)*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4,687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1228724"/>
            <a:ext cx="1694813" cy="1161679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6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61" y="253755"/>
          <a:ext cx="11866877" cy="64408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18,694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1.91 (1.74, 2.09)*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4,873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1.58 (1.39, 1.80)*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246,823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0.67 (0.37, 1.21)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75,157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1.63 (1.51, 1.77)*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6,107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1.41 (1.18, 1.69)*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Race/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Ethnicity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1.69 (0.90, 3.18)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1.42 (1.18, 1.72)*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 (0.80, 2.28)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1.99 (1.75, 2.27)*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202,606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2.08 (1.32, 3.26)*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48,560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1.49 (1.34, 1.66)*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4,687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2552690"/>
            <a:ext cx="1694813" cy="116206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69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61" y="253755"/>
          <a:ext cx="11866877" cy="64408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10-17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22,674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18-39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18,694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1.91 (1.74, 2.09)*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347,098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4,873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40-64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15,326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1.58 (1.39, 1.80)*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246,823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0.67 (0.37, 1.21)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75,157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28,370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1.63 (1.51, 1.77)*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433,997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6,107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7,151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1.41 (1.18, 1.69)*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257,742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rowSpan="1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Race/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Ethnicity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1.69 (0.90, 3.18)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15,794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African American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6,055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1.42 (1.18, 1.72)*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117,289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Hawaiian/Pacific Islander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 (0.80, 2.28)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5,556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Hispanic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11,061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1.99 (1.75, 2.27)*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202,606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2.08 (1.32, 3.26)*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48,560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15,965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1.49 (1.34, 1.66)*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301,947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4,687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3914765"/>
            <a:ext cx="1694813" cy="2689480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05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89361"/>
              </p:ext>
            </p:extLst>
          </p:nvPr>
        </p:nvGraphicFramePr>
        <p:xfrm>
          <a:off x="162561" y="253755"/>
          <a:ext cx="11866877" cy="64354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 (1.68, 2.02)*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426,718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(1.40, 1.91)*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 (1.18, 1.95)*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 (1.50, 4.63)*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(0.71, 1.55)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(1.52, 1.77)*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(1.25, 2.04)*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(1.47, 1.73)*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487,818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 (1.53, 2.12)*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 (1.12, 1.52)*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(0.84, 0.99)*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0857" y="685228"/>
            <a:ext cx="1694813" cy="187699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57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61" y="253755"/>
          <a:ext cx="11866877" cy="64354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 (1.68, 2.02)*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426,718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(1.40, 1.91)*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 (1.18, 1.95)*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 (1.50, 4.63)*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(0.71, 1.55)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(1.52, 1.77)*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(1.25, 2.04)*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(1.47, 1.73)*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487,818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 (1.53, 2.12)*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 (1.12, 1.52)*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(0.84, 0.99)*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2999803"/>
            <a:ext cx="1694813" cy="90544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4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61" y="253755"/>
          <a:ext cx="11866877" cy="64354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 (1.68, 2.02)*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426,718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(1.40, 1.91)*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 (1.18, 1.95)*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 (1.50, 4.63)*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(0.71, 1.55)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(1.52, 1.77)*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(1.25, 2.04)*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(1.47, 1.73)*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487,818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 (1.53, 2.12)*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 (1.12, 1.52)*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(0.84, 0.99)*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4375309"/>
            <a:ext cx="1694813" cy="90544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EC8A-0ED6-B3CD-1AE9-7CB73F4B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40" y="0"/>
            <a:ext cx="10241280" cy="1234440"/>
          </a:xfrm>
        </p:spPr>
        <p:txBody>
          <a:bodyPr/>
          <a:lstStyle/>
          <a:p>
            <a:r>
              <a:rPr lang="en-US" dirty="0"/>
              <a:t>What is bariatric surgery?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9362-9426-B274-A129-9986DF8A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39544"/>
            <a:ext cx="10241280" cy="3959352"/>
          </a:xfrm>
        </p:spPr>
        <p:txBody>
          <a:bodyPr/>
          <a:lstStyle/>
          <a:p>
            <a:r>
              <a:rPr lang="en-US" dirty="0"/>
              <a:t>Variety of procedures</a:t>
            </a:r>
          </a:p>
          <a:p>
            <a:pPr lvl="1"/>
            <a:r>
              <a:rPr lang="en-US" dirty="0"/>
              <a:t>Restriction</a:t>
            </a:r>
          </a:p>
          <a:p>
            <a:pPr lvl="1"/>
            <a:r>
              <a:rPr lang="en-US" dirty="0"/>
              <a:t>Malabsorption</a:t>
            </a:r>
          </a:p>
          <a:p>
            <a:pPr lvl="1"/>
            <a:r>
              <a:rPr lang="en-US" dirty="0"/>
              <a:t>Most common procedures</a:t>
            </a:r>
          </a:p>
          <a:p>
            <a:r>
              <a:rPr lang="en-US" dirty="0"/>
              <a:t>Eligibility criteria</a:t>
            </a:r>
          </a:p>
          <a:p>
            <a:pPr lvl="1"/>
            <a:r>
              <a:rPr lang="en-US" dirty="0"/>
              <a:t>BMI and/or co-occurring diagnoses</a:t>
            </a:r>
          </a:p>
          <a:p>
            <a:r>
              <a:rPr lang="en-US" dirty="0"/>
              <a:t>Most effective, durable 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C0E0D-1ADA-585C-BB04-0E251873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403604"/>
            <a:ext cx="3086792" cy="3463771"/>
          </a:xfrm>
          <a:prstGeom prst="rect">
            <a:avLst/>
          </a:prstGeom>
        </p:spPr>
      </p:pic>
      <p:pic>
        <p:nvPicPr>
          <p:cNvPr id="5" name="il_fi" descr="Gastric_sleeve">
            <a:extLst>
              <a:ext uri="{FF2B5EF4-FFF2-40B4-BE49-F238E27FC236}">
                <a16:creationId xmlns:a16="http://schemas.microsoft.com/office/drawing/2014/main" id="{8A772839-5B41-CC02-203B-D1B77021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72" y="1403604"/>
            <a:ext cx="3383279" cy="358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D93C7-7EE8-8B47-886F-53BF2EB152D6}"/>
              </a:ext>
            </a:extLst>
          </p:cNvPr>
          <p:cNvSpPr txBox="1"/>
          <p:nvPr/>
        </p:nvSpPr>
        <p:spPr>
          <a:xfrm>
            <a:off x="7752080" y="5572479"/>
            <a:ext cx="232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Arterburn et al., 2018</a:t>
            </a:r>
          </a:p>
          <a:p>
            <a:r>
              <a:rPr lang="en-US" dirty="0"/>
              <a:t>Arterburn et al., 2020</a:t>
            </a:r>
          </a:p>
          <a:p>
            <a:r>
              <a:rPr lang="en-US" dirty="0"/>
              <a:t>Coleman et al., 2022a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59F58-E8FD-D25C-87F0-69B827EC0C5F}"/>
              </a:ext>
            </a:extLst>
          </p:cNvPr>
          <p:cNvSpPr txBox="1"/>
          <p:nvPr/>
        </p:nvSpPr>
        <p:spPr>
          <a:xfrm>
            <a:off x="9982200" y="5572478"/>
            <a:ext cx="232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Coleman et al., 2022b</a:t>
            </a:r>
          </a:p>
          <a:p>
            <a:r>
              <a:rPr lang="en-US" dirty="0"/>
              <a:t>McTigue et al., 2020</a:t>
            </a:r>
          </a:p>
          <a:p>
            <a:r>
              <a:rPr lang="en-US" dirty="0"/>
              <a:t>Sarma &amp; </a:t>
            </a:r>
            <a:r>
              <a:rPr lang="en-US" dirty="0" err="1"/>
              <a:t>Palcu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8116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2561" y="253755"/>
          <a:ext cx="11866877" cy="643547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300957165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Factors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% with 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Risk Ratio (95% CI)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62" marR="47762" marT="0" marB="0" anchor="ctr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 (1.68, 2.02)*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426,718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(1.40, 1.91)*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63,654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1.51 (1.18, 1.95)*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2.63 (1.50, 4.63)*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(0.71, 1.55)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108,261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 (1.52, 1.77)*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556,273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(1.25, 2.04)*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1,276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 (1.47, 1.73)*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487,818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1.80 (1.53, 2.12)*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81615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174,672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299081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 (0.27, 1.60)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725671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440140"/>
                  </a:ext>
                </a:extLst>
              </a:tr>
              <a:tr h="211582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 (1.12, 1.52)*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16678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556,689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781162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(0.84, 0.99)*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69786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Non-surgical Cohort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3699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6829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2. Comparison of risk for suicide attempts among sociodemographic factors between the bariatric surgery and non-surgical cohorts.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10334625" y="5783779"/>
            <a:ext cx="1694813" cy="90544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7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E4A66-24D6-7E1D-E3FF-F3EDE3E1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25" y="652759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Aim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E4B58A-D067-C13C-F502-DF14618E5677}"/>
              </a:ext>
            </a:extLst>
          </p:cNvPr>
          <p:cNvSpPr txBox="1">
            <a:spLocks/>
          </p:cNvSpPr>
          <p:nvPr/>
        </p:nvSpPr>
        <p:spPr>
          <a:xfrm>
            <a:off x="5059449" y="2163151"/>
            <a:ext cx="6273972" cy="4843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Examine whether pre-operative factors were associated with having a post-operative suicide attempt among those who underwent bariatric surgery.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1977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640200"/>
              </p:ext>
            </p:extLst>
          </p:nvPr>
        </p:nvGraphicFramePr>
        <p:xfrm>
          <a:off x="1027898" y="911891"/>
          <a:ext cx="10154133" cy="50342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18-39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40-64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African American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Hawaiian/Pacific Islander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9487218" y="2295525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5105718" y="2502807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7792405" y="2502807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1009969" y="2502807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02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7898" y="911891"/>
          <a:ext cx="10154133" cy="50342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18-39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40-64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African American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Hawaiian/Pacific Islander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9505147" y="3217181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5105718" y="3407682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7792405" y="3407681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1009969" y="3407682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61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39268"/>
              </p:ext>
            </p:extLst>
          </p:nvPr>
        </p:nvGraphicFramePr>
        <p:xfrm>
          <a:off x="1027898" y="911891"/>
          <a:ext cx="10154133" cy="503421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10-17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18-39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18193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40-64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Race/Ethnicity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African American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Hawaiian/Pacific Islander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9487218" y="4322080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5086668" y="4835289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7906705" y="4840279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1027898" y="4757954"/>
            <a:ext cx="1694813" cy="452221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7A0599EC-3E3D-8C2E-6ABB-880E1632895B}"/>
              </a:ext>
            </a:extLst>
          </p:cNvPr>
          <p:cNvSpPr txBox="1"/>
          <p:nvPr/>
        </p:nvSpPr>
        <p:spPr>
          <a:xfrm>
            <a:off x="5086667" y="5696192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26EEFC78-4B5F-DE08-8581-9FD66AE16B4C}"/>
              </a:ext>
            </a:extLst>
          </p:cNvPr>
          <p:cNvSpPr txBox="1"/>
          <p:nvPr/>
        </p:nvSpPr>
        <p:spPr>
          <a:xfrm>
            <a:off x="7906704" y="5726691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8E99973B-DAA8-E7EC-5369-31CF5CF1FF54}"/>
              </a:ext>
            </a:extLst>
          </p:cNvPr>
          <p:cNvSpPr txBox="1"/>
          <p:nvPr/>
        </p:nvSpPr>
        <p:spPr>
          <a:xfrm>
            <a:off x="1027898" y="5696191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26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02780"/>
              </p:ext>
            </p:extLst>
          </p:nvPr>
        </p:nvGraphicFramePr>
        <p:xfrm>
          <a:off x="1027898" y="911891"/>
          <a:ext cx="10154133" cy="50301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9487218" y="1838323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5019993" y="2268530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7792405" y="2286003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1027898" y="2309809"/>
            <a:ext cx="1694813" cy="226111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0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7898" y="911891"/>
          <a:ext cx="10154133" cy="50301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9469288" y="4090333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1027898" y="4069017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9469289" y="3167529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1009969" y="3200857"/>
            <a:ext cx="1694813" cy="226111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19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6DC9-9233-BCB5-B577-0E6D4985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3C9341-53FF-DFB0-2DAE-44ED33C24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7898" y="911891"/>
          <a:ext cx="10154133" cy="50301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57423">
                  <a:extLst>
                    <a:ext uri="{9D8B030D-6E8A-4147-A177-3AD203B41FA5}">
                      <a16:colId xmlns:a16="http://schemas.microsoft.com/office/drawing/2014/main" val="1077758854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3963595361"/>
                    </a:ext>
                  </a:extLst>
                </a:gridCol>
                <a:gridCol w="1957423">
                  <a:extLst>
                    <a:ext uri="{9D8B030D-6E8A-4147-A177-3AD203B41FA5}">
                      <a16:colId xmlns:a16="http://schemas.microsoft.com/office/drawing/2014/main" val="1280496906"/>
                    </a:ext>
                  </a:extLst>
                </a:gridCol>
                <a:gridCol w="1101051">
                  <a:extLst>
                    <a:ext uri="{9D8B030D-6E8A-4147-A177-3AD203B41FA5}">
                      <a16:colId xmlns:a16="http://schemas.microsoft.com/office/drawing/2014/main" val="1487420291"/>
                    </a:ext>
                  </a:extLst>
                </a:gridCol>
                <a:gridCol w="1468069">
                  <a:extLst>
                    <a:ext uri="{9D8B030D-6E8A-4147-A177-3AD203B41FA5}">
                      <a16:colId xmlns:a16="http://schemas.microsoft.com/office/drawing/2014/main" val="1555558765"/>
                    </a:ext>
                  </a:extLst>
                </a:gridCol>
                <a:gridCol w="1712744">
                  <a:extLst>
                    <a:ext uri="{9D8B030D-6E8A-4147-A177-3AD203B41FA5}">
                      <a16:colId xmlns:a16="http://schemas.microsoft.com/office/drawing/2014/main" val="16624110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Bariatric Cohort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 35,522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399202"/>
                  </a:ext>
                </a:extLst>
              </a:tr>
              <a:tr h="260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attempt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771)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suicide attempt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 34,751)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088"/>
                  </a:ext>
                </a:extLst>
              </a:tr>
              <a:tr h="292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294931"/>
                  </a:ext>
                </a:extLst>
              </a:tr>
              <a:tr h="15489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25314"/>
                  </a:ext>
                </a:extLst>
              </a:tr>
              <a:tr h="22271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Medicaid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8217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Medicare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94179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Private Payment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584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Others/Unknown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88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income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365035"/>
                  </a:ext>
                </a:extLst>
              </a:tr>
              <a:tr h="230632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282068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411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850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education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5012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00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570774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144207"/>
                  </a:ext>
                </a:extLst>
              </a:tr>
              <a:tr h="221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mental health disorder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67384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97324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21399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08358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3B06D2A-71DB-0C4A-12CA-F93BF969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2688"/>
            <a:ext cx="9383916" cy="50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Table 3.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</a:rPr>
              <a:t>Comparison of sociodemographic factors of those with and without a suicide attempt after undergoing bariatric surgery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38A8FDA1-3A37-8136-CBCD-D33E2158D8C4}"/>
              </a:ext>
            </a:extLst>
          </p:cNvPr>
          <p:cNvSpPr txBox="1"/>
          <p:nvPr/>
        </p:nvSpPr>
        <p:spPr>
          <a:xfrm>
            <a:off x="7916713" y="5729344"/>
            <a:ext cx="1694813" cy="207284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92AD149C-0E36-36F2-BE79-7F3E05FDD459}"/>
              </a:ext>
            </a:extLst>
          </p:cNvPr>
          <p:cNvSpPr txBox="1"/>
          <p:nvPr/>
        </p:nvSpPr>
        <p:spPr>
          <a:xfrm>
            <a:off x="1027898" y="4954842"/>
            <a:ext cx="1924852" cy="445833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89E81A9A-1435-4E4E-FC7F-B7E380FF58BD}"/>
              </a:ext>
            </a:extLst>
          </p:cNvPr>
          <p:cNvSpPr txBox="1"/>
          <p:nvPr/>
        </p:nvSpPr>
        <p:spPr>
          <a:xfrm>
            <a:off x="9487218" y="5052799"/>
            <a:ext cx="1694813" cy="249917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7B17D13A-FC63-7DEB-D3E9-AFCFC2EDA60B}"/>
              </a:ext>
            </a:extLst>
          </p:cNvPr>
          <p:cNvSpPr txBox="1"/>
          <p:nvPr/>
        </p:nvSpPr>
        <p:spPr>
          <a:xfrm>
            <a:off x="4962844" y="5706866"/>
            <a:ext cx="1694813" cy="226111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74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0D48-FD0C-A592-521E-0ED0C2C3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9278"/>
            <a:ext cx="10241280" cy="1234440"/>
          </a:xfrm>
        </p:spPr>
        <p:txBody>
          <a:bodyPr/>
          <a:lstStyle/>
          <a:p>
            <a:r>
              <a:rPr lang="en-US" dirty="0"/>
              <a:t>Suicide attempt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8BE0-F7E9-1AD6-1A48-04A03F71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1.64 times higher after bariatric surgery</a:t>
            </a:r>
          </a:p>
          <a:p>
            <a:r>
              <a:rPr lang="en-US" dirty="0"/>
              <a:t>Significantly higher than general population (0.3%)</a:t>
            </a:r>
          </a:p>
          <a:p>
            <a:pPr lvl="1"/>
            <a:r>
              <a:rPr lang="en-US" dirty="0"/>
              <a:t>Bariatric: 2.2%</a:t>
            </a:r>
          </a:p>
          <a:p>
            <a:pPr lvl="1"/>
            <a:r>
              <a:rPr lang="en-US" dirty="0"/>
              <a:t>Non-surgical: 1.3%</a:t>
            </a:r>
          </a:p>
          <a:p>
            <a:r>
              <a:rPr lang="en-US" dirty="0"/>
              <a:t>Higher than previous meta-analysis (1.7%)</a:t>
            </a:r>
          </a:p>
          <a:p>
            <a:pPr lvl="1"/>
            <a:r>
              <a:rPr lang="en-US" dirty="0"/>
              <a:t>Intentional focus</a:t>
            </a:r>
          </a:p>
          <a:p>
            <a:pPr lvl="1"/>
            <a:r>
              <a:rPr lang="en-US" dirty="0"/>
              <a:t>Consistent definition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5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95746-B985-B0AD-C7D1-198035FE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Why is risk higher?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95528-B264-3929-D790-213F7B7F0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477026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04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2623-8D64-7483-CD64-7C92EF63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274" y="373202"/>
            <a:ext cx="10241280" cy="1234440"/>
          </a:xfrm>
        </p:spPr>
        <p:txBody>
          <a:bodyPr/>
          <a:lstStyle/>
          <a:p>
            <a:r>
              <a:rPr lang="en-US"/>
              <a:t>Number of surgeries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2A1972-E779-CDE1-3F39-8453EAC28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0" y="2386740"/>
            <a:ext cx="11676620" cy="61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B22A3-BF93-A3F8-3716-2D1DC0D58879}"/>
              </a:ext>
            </a:extLst>
          </p:cNvPr>
          <p:cNvSpPr txBox="1"/>
          <p:nvPr/>
        </p:nvSpPr>
        <p:spPr>
          <a:xfrm>
            <a:off x="10559930" y="5838467"/>
            <a:ext cx="163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asmbs.org</a:t>
            </a:r>
          </a:p>
          <a:p>
            <a:r>
              <a:rPr lang="en-US" dirty="0"/>
              <a:t>Lin et al., 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22F674-1FA8-2C67-20C0-00E28E06920F}"/>
              </a:ext>
            </a:extLst>
          </p:cNvPr>
          <p:cNvSpPr txBox="1">
            <a:spLocks/>
          </p:cNvSpPr>
          <p:nvPr/>
        </p:nvSpPr>
        <p:spPr>
          <a:xfrm>
            <a:off x="1265274" y="3429000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Continued growth in the number of surgeries performed</a:t>
            </a:r>
          </a:p>
          <a:p>
            <a:pPr lvl="1"/>
            <a:r>
              <a:rPr lang="en-US" dirty="0"/>
              <a:t>77% growth since 2011</a:t>
            </a:r>
          </a:p>
          <a:p>
            <a:r>
              <a:rPr lang="en-US" dirty="0"/>
              <a:t>Will this decrease with GLP-1 RAs?</a:t>
            </a:r>
          </a:p>
          <a:p>
            <a:pPr lvl="1"/>
            <a:r>
              <a:rPr lang="en-US" dirty="0"/>
              <a:t>GLP-1 increased 2-fold</a:t>
            </a:r>
          </a:p>
          <a:p>
            <a:pPr lvl="1"/>
            <a:r>
              <a:rPr lang="en-US" dirty="0"/>
              <a:t>25% decrease among privately insured</a:t>
            </a:r>
          </a:p>
        </p:txBody>
      </p:sp>
    </p:spTree>
    <p:extLst>
      <p:ext uri="{BB962C8B-B14F-4D97-AF65-F5344CB8AC3E}">
        <p14:creationId xmlns:p14="http://schemas.microsoft.com/office/powerpoint/2010/main" val="2647233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EBC4B-C2E8-8E55-2225-4944E409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700" dirty="0">
                <a:solidFill>
                  <a:schemeClr val="bg1"/>
                </a:solidFill>
              </a:rPr>
              <a:t>Hypothesized mechanisms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06727D-FA6B-3C9C-E01E-B2AC4B32C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243427"/>
              </p:ext>
            </p:extLst>
          </p:nvPr>
        </p:nvGraphicFramePr>
        <p:xfrm>
          <a:off x="4494654" y="457200"/>
          <a:ext cx="7240146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27F7ED-280C-D7D9-BF99-B94C1948EE22}"/>
              </a:ext>
            </a:extLst>
          </p:cNvPr>
          <p:cNvSpPr/>
          <p:nvPr/>
        </p:nvSpPr>
        <p:spPr>
          <a:xfrm>
            <a:off x="4455981" y="1685925"/>
            <a:ext cx="7278819" cy="105521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5339CB-1E6B-871A-7940-019578BE7C2C}"/>
              </a:ext>
            </a:extLst>
          </p:cNvPr>
          <p:cNvSpPr/>
          <p:nvPr/>
        </p:nvSpPr>
        <p:spPr>
          <a:xfrm>
            <a:off x="4525553" y="4450669"/>
            <a:ext cx="7170574" cy="91439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C5222A-9556-47C4-1996-BF600A7AA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592" y="1802280"/>
            <a:ext cx="938865" cy="9388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D4159C8-2A9B-1B8B-F03F-6B11AA54103C}"/>
              </a:ext>
            </a:extLst>
          </p:cNvPr>
          <p:cNvGrpSpPr/>
          <p:nvPr/>
        </p:nvGrpSpPr>
        <p:grpSpPr>
          <a:xfrm>
            <a:off x="6228443" y="1423758"/>
            <a:ext cx="5281371" cy="1695908"/>
            <a:chOff x="1920114" y="2447700"/>
            <a:chExt cx="5281371" cy="16959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835485-A430-F3B2-D6BF-77DD9CDE8E90}"/>
                </a:ext>
              </a:extLst>
            </p:cNvPr>
            <p:cNvSpPr/>
            <p:nvPr/>
          </p:nvSpPr>
          <p:spPr>
            <a:xfrm>
              <a:off x="1920114" y="2447700"/>
              <a:ext cx="5281371" cy="16959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10092F-A7C6-58D8-E92B-FB0AD8600F3C}"/>
                </a:ext>
              </a:extLst>
            </p:cNvPr>
            <p:cNvSpPr txBox="1"/>
            <p:nvPr/>
          </p:nvSpPr>
          <p:spPr>
            <a:xfrm>
              <a:off x="1920114" y="2447700"/>
              <a:ext cx="5281371" cy="1695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9484" tIns="179484" rIns="179484" bIns="17948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dirty="0"/>
                <a:t>Pharmacokinetic changes of antidepressants</a:t>
              </a:r>
              <a:endParaRPr lang="en-US" sz="25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74E7DE-18AC-7657-CAEE-8C0C4A99CCB4}"/>
              </a:ext>
            </a:extLst>
          </p:cNvPr>
          <p:cNvGrpSpPr/>
          <p:nvPr/>
        </p:nvGrpSpPr>
        <p:grpSpPr>
          <a:xfrm>
            <a:off x="6414756" y="3998004"/>
            <a:ext cx="5281371" cy="1885169"/>
            <a:chOff x="1920114" y="2258439"/>
            <a:chExt cx="5281371" cy="18851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D123E4-450F-A035-1814-988A7FC1B454}"/>
                </a:ext>
              </a:extLst>
            </p:cNvPr>
            <p:cNvSpPr/>
            <p:nvPr/>
          </p:nvSpPr>
          <p:spPr>
            <a:xfrm>
              <a:off x="1920114" y="2447700"/>
              <a:ext cx="5281371" cy="16959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9706A9-5433-1739-EDB0-D5C2B5DF0D09}"/>
                </a:ext>
              </a:extLst>
            </p:cNvPr>
            <p:cNvSpPr txBox="1"/>
            <p:nvPr/>
          </p:nvSpPr>
          <p:spPr>
            <a:xfrm>
              <a:off x="1920114" y="2258439"/>
              <a:ext cx="5281371" cy="1695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9484" tIns="179484" rIns="179484" bIns="179484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Relationship instability</a:t>
              </a:r>
            </a:p>
          </p:txBody>
        </p:sp>
      </p:grpSp>
      <p:pic>
        <p:nvPicPr>
          <p:cNvPr id="25" name="Graphic 24" descr="Love letter with solid fill">
            <a:extLst>
              <a:ext uri="{FF2B5EF4-FFF2-40B4-BE49-F238E27FC236}">
                <a16:creationId xmlns:a16="http://schemas.microsoft.com/office/drawing/2014/main" id="{6921E3B8-F932-7AA0-E4CE-E96AB5715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9057" y="4450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68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BB623-8CB7-FCB7-FE35-6E1B874C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Return of psychiatric symptoms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FE60AC-761C-D3D8-2530-0D134FCCF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412012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585D79-8FDE-715F-BC7C-7BB2873F21DF}"/>
              </a:ext>
            </a:extLst>
          </p:cNvPr>
          <p:cNvSpPr txBox="1"/>
          <p:nvPr/>
        </p:nvSpPr>
        <p:spPr>
          <a:xfrm>
            <a:off x="10528182" y="5837242"/>
            <a:ext cx="24699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Mitchell et al., 2013</a:t>
            </a:r>
          </a:p>
          <a:p>
            <a:r>
              <a:rPr lang="en-US" sz="1400" dirty="0"/>
              <a:t>Mitchell et al., 2014</a:t>
            </a:r>
          </a:p>
          <a:p>
            <a:r>
              <a:rPr lang="en-US" sz="1400" dirty="0"/>
              <a:t>Martens et al.,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1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C4AFFA-9868-4B7D-9F63-93C34D36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4E8C5-BFC8-4FFB-0D47-B48EE3E0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79" y="222309"/>
            <a:ext cx="9549442" cy="101009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Pharmacokinetic changes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CCFE6-8D32-4963-9B5D-E74204429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414B78-940D-4BE3-A24D-B003E1C9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304DE6-6C29-79D4-F27F-D285E04A3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270450"/>
              </p:ext>
            </p:extLst>
          </p:nvPr>
        </p:nvGraphicFramePr>
        <p:xfrm>
          <a:off x="394283" y="1487089"/>
          <a:ext cx="11266413" cy="409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1FB5A3-9492-BCF8-277A-166EDAA4BA0F}"/>
              </a:ext>
            </a:extLst>
          </p:cNvPr>
          <p:cNvSpPr txBox="1"/>
          <p:nvPr/>
        </p:nvSpPr>
        <p:spPr>
          <a:xfrm>
            <a:off x="10544960" y="5747387"/>
            <a:ext cx="2469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Azran</a:t>
            </a:r>
            <a:r>
              <a:rPr lang="en-US" sz="1400" dirty="0"/>
              <a:t> et al., 2016</a:t>
            </a:r>
          </a:p>
          <a:p>
            <a:r>
              <a:rPr lang="en-US" sz="1400" dirty="0"/>
              <a:t>Seaman et al., 2005</a:t>
            </a:r>
          </a:p>
          <a:p>
            <a:r>
              <a:rPr lang="en-US" sz="1400" dirty="0"/>
              <a:t>Malone et al., 2003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4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AEC54-377B-4495-AE6C-BD6A0090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E87-4818-48F4-88E2-E301CB90344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615E2-ECDB-430B-A3BC-42162E97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56" y="396214"/>
            <a:ext cx="10241280" cy="1234440"/>
          </a:xfrm>
        </p:spPr>
        <p:txBody>
          <a:bodyPr/>
          <a:lstStyle/>
          <a:p>
            <a:r>
              <a:rPr lang="en-US" dirty="0"/>
              <a:t>Alcohol Use Disorders after Bariatric Surgery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C25C2-6D05-409E-BF8F-EEA3D2F78B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694" y="2072666"/>
            <a:ext cx="10972800" cy="4389120"/>
          </a:xfrm>
        </p:spPr>
        <p:txBody>
          <a:bodyPr/>
          <a:lstStyle/>
          <a:p>
            <a:r>
              <a:rPr lang="en-US" sz="2400" dirty="0"/>
              <a:t>Pre-surgery: 8%</a:t>
            </a:r>
          </a:p>
          <a:p>
            <a:endParaRPr lang="en-US" sz="1100" dirty="0"/>
          </a:p>
          <a:p>
            <a:r>
              <a:rPr lang="en-US" sz="2400" dirty="0"/>
              <a:t>Post-surgery</a:t>
            </a:r>
          </a:p>
          <a:p>
            <a:pPr lvl="1"/>
            <a:r>
              <a:rPr lang="en-US" sz="2000" dirty="0"/>
              <a:t>2 years: 10-12%</a:t>
            </a:r>
          </a:p>
          <a:p>
            <a:pPr lvl="1"/>
            <a:r>
              <a:rPr lang="en-US" sz="2000" dirty="0"/>
              <a:t>3 years: 18%</a:t>
            </a:r>
          </a:p>
          <a:p>
            <a:pPr lvl="1"/>
            <a:r>
              <a:rPr lang="en-US" sz="2000" dirty="0"/>
              <a:t>5 years: 20%</a:t>
            </a:r>
          </a:p>
          <a:p>
            <a:pPr lvl="1"/>
            <a:endParaRPr lang="en-US" sz="11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8400-2B46-415C-9E8E-01D92DC55A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427217" y="5585485"/>
            <a:ext cx="3840480" cy="730187"/>
          </a:xfrm>
        </p:spPr>
        <p:txBody>
          <a:bodyPr/>
          <a:lstStyle/>
          <a:p>
            <a:pPr eaLnBrk="1" hangingPunct="1"/>
            <a:r>
              <a:rPr lang="en-US" altLang="en-US" sz="1400" dirty="0"/>
              <a:t>King et al., 2012</a:t>
            </a:r>
          </a:p>
          <a:p>
            <a:pPr eaLnBrk="1" hangingPunct="1"/>
            <a:r>
              <a:rPr lang="en-US" altLang="en-US" sz="1400" dirty="0"/>
              <a:t>King et al., 2017</a:t>
            </a:r>
          </a:p>
          <a:p>
            <a:pPr eaLnBrk="1" hangingPunct="1"/>
            <a:r>
              <a:rPr lang="en-US" altLang="en-US" sz="1400" dirty="0"/>
              <a:t>Mitchell et al., 2015</a:t>
            </a:r>
          </a:p>
          <a:p>
            <a:pPr eaLnBrk="1" hangingPunct="1"/>
            <a:r>
              <a:rPr lang="en-US" altLang="en-US" sz="1400" dirty="0" err="1"/>
              <a:t>Svensson</a:t>
            </a:r>
            <a:r>
              <a:rPr lang="en-US" altLang="en-US" sz="1400" dirty="0"/>
              <a:t> et al., 2013</a:t>
            </a:r>
          </a:p>
        </p:txBody>
      </p:sp>
      <p:pic>
        <p:nvPicPr>
          <p:cNvPr id="1026" name="Picture 2" descr="Alcohol and Health: Does It Matter What You Drink? | Wine Spectator">
            <a:extLst>
              <a:ext uri="{FF2B5EF4-FFF2-40B4-BE49-F238E27FC236}">
                <a16:creationId xmlns:a16="http://schemas.microsoft.com/office/drawing/2014/main" id="{7299748F-0F10-40D4-B911-E9EFC8FE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76" y="1882358"/>
            <a:ext cx="6463696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86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8DA4D2-7357-42D6-A6BE-55678B08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E87-4818-48F4-88E2-E301CB90344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A6994-AB26-4CA2-84B8-B634D3CD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314" y="114205"/>
            <a:ext cx="10241280" cy="1234440"/>
          </a:xfrm>
        </p:spPr>
        <p:txBody>
          <a:bodyPr/>
          <a:lstStyle/>
          <a:p>
            <a:r>
              <a:rPr lang="en-US" dirty="0"/>
              <a:t>Reasons for an AUD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5C49E-8105-4D78-BF46-68C25E82F4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9200" y="2468880"/>
            <a:ext cx="10972800" cy="4389120"/>
          </a:xfrm>
        </p:spPr>
        <p:txBody>
          <a:bodyPr/>
          <a:lstStyle/>
          <a:p>
            <a:r>
              <a:rPr lang="en-US" sz="2400" dirty="0"/>
              <a:t>Pharmacokinetics</a:t>
            </a:r>
          </a:p>
          <a:p>
            <a:pPr lvl="2"/>
            <a:r>
              <a:rPr lang="en-US" sz="2000" dirty="0"/>
              <a:t>BAC levels</a:t>
            </a:r>
          </a:p>
          <a:p>
            <a:pPr lvl="2"/>
            <a:r>
              <a:rPr lang="en-US" sz="2000" dirty="0"/>
              <a:t>RYGB and SG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8B25B-3E66-4B7B-970B-1ADFE453D1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365091" y="5832695"/>
            <a:ext cx="3840480" cy="393192"/>
          </a:xfrm>
        </p:spPr>
        <p:txBody>
          <a:bodyPr/>
          <a:lstStyle/>
          <a:p>
            <a:r>
              <a:rPr lang="en-US" sz="1400" dirty="0"/>
              <a:t>Acevedo et al., 2018</a:t>
            </a:r>
          </a:p>
          <a:p>
            <a:r>
              <a:rPr lang="en-US" sz="1400" dirty="0"/>
              <a:t>Hagedorn et al., 2007</a:t>
            </a:r>
          </a:p>
          <a:p>
            <a:r>
              <a:rPr lang="en-US" sz="1400" dirty="0"/>
              <a:t>Pepino et al., 2015</a:t>
            </a:r>
          </a:p>
          <a:p>
            <a:r>
              <a:rPr lang="en-US" sz="1400" dirty="0"/>
              <a:t>Steffen et al., 2013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A304A-C76C-461D-85DD-FFED1860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75" y="1500716"/>
            <a:ext cx="5328830" cy="44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9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4F777-D5F0-4549-9F84-99FF3CFA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0E87-4818-48F4-88E2-E301CB90344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7C47-A832-4603-82B0-B9F9E3B2B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9924" y="1680754"/>
            <a:ext cx="3737632" cy="640080"/>
          </a:xfrm>
        </p:spPr>
        <p:txBody>
          <a:bodyPr/>
          <a:lstStyle/>
          <a:p>
            <a:r>
              <a:rPr lang="en-US" dirty="0"/>
              <a:t>Increased sensitivity	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60AE3C-FFAF-4E79-997C-ECA2B24141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6280" y="2644727"/>
            <a:ext cx="4221276" cy="31686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15A7F-19AA-4322-BA60-0CE19432DA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089" y="1733843"/>
            <a:ext cx="3169920" cy="640080"/>
          </a:xfrm>
        </p:spPr>
        <p:txBody>
          <a:bodyPr/>
          <a:lstStyle/>
          <a:p>
            <a:r>
              <a:rPr lang="en-US" dirty="0"/>
              <a:t>“Addiction transfer”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228D6AF-D632-462A-80E9-DA2DD597139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304143" y="2924581"/>
            <a:ext cx="5963138" cy="2045833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8F5F00C-B8B8-4007-9EF5-B27559C0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99" y="296528"/>
            <a:ext cx="10241280" cy="1234440"/>
          </a:xfrm>
        </p:spPr>
        <p:txBody>
          <a:bodyPr/>
          <a:lstStyle/>
          <a:p>
            <a:r>
              <a:rPr lang="en-US" dirty="0"/>
              <a:t>Reasons for an AUD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8D4D5F-C102-4A51-AC6E-B64BB73F9E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186574" y="5722784"/>
            <a:ext cx="3840163" cy="393700"/>
          </a:xfrm>
        </p:spPr>
        <p:txBody>
          <a:bodyPr/>
          <a:lstStyle/>
          <a:p>
            <a:r>
              <a:rPr lang="en-US" sz="1400" dirty="0"/>
              <a:t>Acevedo et al., 2018</a:t>
            </a:r>
          </a:p>
          <a:p>
            <a:r>
              <a:rPr lang="en-US" sz="1400" dirty="0" err="1"/>
              <a:t>Ivezaj</a:t>
            </a:r>
            <a:r>
              <a:rPr lang="en-US" sz="1400" dirty="0"/>
              <a:t> et al., 2019</a:t>
            </a:r>
          </a:p>
          <a:p>
            <a:r>
              <a:rPr lang="en-US" sz="1400" dirty="0"/>
              <a:t>Miller-Matero et al., 2023</a:t>
            </a:r>
          </a:p>
          <a:p>
            <a:r>
              <a:rPr lang="en-US" sz="1400" dirty="0"/>
              <a:t>Smith et al., 2017</a:t>
            </a:r>
          </a:p>
          <a:p>
            <a:r>
              <a:rPr lang="en-US" sz="1400" dirty="0"/>
              <a:t>Steffen et al.,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8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49055-54CE-7767-71F5-E7456152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700">
                <a:solidFill>
                  <a:schemeClr val="bg1"/>
                </a:solidFill>
              </a:rPr>
              <a:t>Relationship instability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D38191-10BE-1313-3BDD-BCAB75238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174418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8CC565-93EE-F331-F816-3BD963549766}"/>
              </a:ext>
            </a:extLst>
          </p:cNvPr>
          <p:cNvSpPr txBox="1"/>
          <p:nvPr/>
        </p:nvSpPr>
        <p:spPr>
          <a:xfrm>
            <a:off x="10499847" y="6009382"/>
            <a:ext cx="246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 err="1"/>
              <a:t>Bramming</a:t>
            </a:r>
            <a:r>
              <a:rPr lang="en-US" sz="1400" dirty="0"/>
              <a:t> et al., 2021</a:t>
            </a:r>
          </a:p>
          <a:p>
            <a:r>
              <a:rPr lang="en-US" sz="1400" dirty="0" err="1"/>
              <a:t>Bruze</a:t>
            </a:r>
            <a:r>
              <a:rPr lang="en-US" sz="1400" dirty="0"/>
              <a:t> et al.,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04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FAF097-5073-4347-985F-3B9C1042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5CDCB-EBC2-3C99-80C7-906271CE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74031"/>
            <a:ext cx="9448801" cy="1003895"/>
          </a:xfrm>
        </p:spPr>
        <p:txBody>
          <a:bodyPr anchor="b">
            <a:normAutofit/>
          </a:bodyPr>
          <a:lstStyle/>
          <a:p>
            <a:r>
              <a:rPr lang="en-US" dirty="0"/>
              <a:t>Lack of coping strategies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029C0-7C9E-4B38-AF9F-4F41075F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2416BE-CA7D-4941-954A-840BCE5B8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427E6F-19E3-BBD1-296F-BC5D7C440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99764"/>
              </p:ext>
            </p:extLst>
          </p:nvPr>
        </p:nvGraphicFramePr>
        <p:xfrm>
          <a:off x="285227" y="1786855"/>
          <a:ext cx="11459360" cy="4029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86144B-D96F-FF4C-2C32-6BD66729F91E}"/>
              </a:ext>
            </a:extLst>
          </p:cNvPr>
          <p:cNvSpPr txBox="1"/>
          <p:nvPr/>
        </p:nvSpPr>
        <p:spPr>
          <a:xfrm>
            <a:off x="10190852" y="5465832"/>
            <a:ext cx="24699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Miller-Matero et al., 2014</a:t>
            </a:r>
          </a:p>
          <a:p>
            <a:r>
              <a:rPr lang="en-US" sz="1400" dirty="0"/>
              <a:t>Miller-Matero et al., 2018</a:t>
            </a:r>
          </a:p>
          <a:p>
            <a:r>
              <a:rPr lang="en-US" sz="1400" dirty="0"/>
              <a:t>Mitchell et al.,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1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599DC-C449-1CA8-1509-841D2E3A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Hypothesized mechanisms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6221788-2BFD-428E-4B03-79448B741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48443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77E9DF-930C-EF21-F39D-754FAECDE88A}"/>
              </a:ext>
            </a:extLst>
          </p:cNvPr>
          <p:cNvSpPr txBox="1"/>
          <p:nvPr/>
        </p:nvSpPr>
        <p:spPr>
          <a:xfrm>
            <a:off x="10503385" y="6225894"/>
            <a:ext cx="2469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Mitchell et al.,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4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89362-90D1-864B-F4D0-8343BF7C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Factors associated with risk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45730E-0EBA-8E49-C0E4-15DFB18F1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87860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80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84922"/>
            <a:ext cx="12203208" cy="1600201"/>
          </a:xfrm>
          <a:prstGeom prst="rect">
            <a:avLst/>
          </a:prstGeom>
          <a:gradFill>
            <a:gsLst>
              <a:gs pos="0">
                <a:schemeClr val="accent5">
                  <a:alpha val="88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1" y="5284922"/>
            <a:ext cx="8164608" cy="1594270"/>
          </a:xfrm>
          <a:prstGeom prst="rect">
            <a:avLst/>
          </a:prstGeom>
          <a:gradFill>
            <a:gsLst>
              <a:gs pos="91069">
                <a:schemeClr val="accent2"/>
              </a:gs>
              <a:gs pos="22000">
                <a:schemeClr val="accent2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5883" y="5284922"/>
            <a:ext cx="7012127" cy="1579412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8597" y="5284922"/>
            <a:ext cx="8164607" cy="1591534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72000">
                <a:schemeClr val="accent5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6F624-226C-0347-7817-9A2CAF56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63" y="5652097"/>
            <a:ext cx="10587314" cy="877729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Complications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96580BE-EE0E-FECD-216D-D0981A3C1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80931"/>
              </p:ext>
            </p:extLst>
          </p:nvPr>
        </p:nvGraphicFramePr>
        <p:xfrm>
          <a:off x="776379" y="710243"/>
          <a:ext cx="10754630" cy="420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562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FB93-5E00-6637-4F4D-AD23D2B0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403"/>
            <a:ext cx="10241280" cy="1234440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0CC0E-25AB-75B8-3C7B-54DBD6FD3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487593"/>
              </p:ext>
            </p:extLst>
          </p:nvPr>
        </p:nvGraphicFramePr>
        <p:xfrm>
          <a:off x="1371600" y="1769364"/>
          <a:ext cx="10241280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822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53F8A-4CAC-A8C6-7AC3-864087C4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Clinical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A51354-AFFC-5E57-8A39-AA8C09CC8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868220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2369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D54D6-B49E-0C87-E043-DF78BA28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Future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755A62-0B05-5F84-FDF5-79349A4C9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36076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9696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CC9C-68FA-1F8D-6741-8DD8C8F7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9164"/>
            <a:ext cx="10241280" cy="1234440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437F-88D6-6443-07D8-B9D28D82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864614"/>
            <a:ext cx="6019800" cy="3959352"/>
          </a:xfrm>
        </p:spPr>
        <p:txBody>
          <a:bodyPr>
            <a:normAutofit/>
          </a:bodyPr>
          <a:lstStyle/>
          <a:p>
            <a:r>
              <a:rPr lang="en-US" dirty="0"/>
              <a:t>Henry Ford Health</a:t>
            </a:r>
          </a:p>
          <a:p>
            <a:pPr lvl="1"/>
            <a:r>
              <a:rPr lang="en-US" dirty="0"/>
              <a:t>Brian Ahmedani, PhD</a:t>
            </a:r>
          </a:p>
          <a:p>
            <a:pPr lvl="1"/>
            <a:r>
              <a:rPr lang="en-US" dirty="0"/>
              <a:t>Hsueh-Han Yeh, PhD</a:t>
            </a:r>
          </a:p>
          <a:p>
            <a:r>
              <a:rPr lang="en-US" dirty="0"/>
              <a:t>Kaiser Permanente Southern California</a:t>
            </a:r>
          </a:p>
          <a:p>
            <a:pPr lvl="1"/>
            <a:r>
              <a:rPr lang="en-US" dirty="0"/>
              <a:t>Karen Coleman, PhD</a:t>
            </a:r>
          </a:p>
          <a:p>
            <a:r>
              <a:rPr lang="en-US" dirty="0"/>
              <a:t>Kaiser Permanente Hawaii </a:t>
            </a:r>
          </a:p>
          <a:p>
            <a:pPr lvl="1"/>
            <a:r>
              <a:rPr lang="en-US" dirty="0"/>
              <a:t>Yihe Daida, PhD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B81E20-86E8-62E7-24AE-BBCA5C34EC5E}"/>
              </a:ext>
            </a:extLst>
          </p:cNvPr>
          <p:cNvSpPr txBox="1">
            <a:spLocks/>
          </p:cNvSpPr>
          <p:nvPr/>
        </p:nvSpPr>
        <p:spPr>
          <a:xfrm>
            <a:off x="6339840" y="1864614"/>
            <a:ext cx="6315075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HealthPartners </a:t>
            </a:r>
          </a:p>
          <a:p>
            <a:pPr lvl="1"/>
            <a:r>
              <a:rPr lang="en-US" dirty="0"/>
              <a:t>Rebecca Rossom, MD</a:t>
            </a:r>
          </a:p>
          <a:p>
            <a:r>
              <a:rPr lang="en-US" dirty="0"/>
              <a:t>Essentia Health </a:t>
            </a:r>
          </a:p>
          <a:p>
            <a:pPr lvl="1"/>
            <a:r>
              <a:rPr lang="en-US" dirty="0"/>
              <a:t>Melissa Harry, PhD</a:t>
            </a:r>
          </a:p>
          <a:p>
            <a:r>
              <a:rPr lang="en-US" dirty="0"/>
              <a:t>Kaiser Permanente Northern California</a:t>
            </a:r>
          </a:p>
          <a:p>
            <a:pPr lvl="1"/>
            <a:r>
              <a:rPr lang="en-US" dirty="0"/>
              <a:t>Esti </a:t>
            </a:r>
            <a:r>
              <a:rPr lang="en-US" dirty="0" err="1"/>
              <a:t>Iturralde</a:t>
            </a:r>
            <a:r>
              <a:rPr lang="en-US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42910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102C-132A-581A-E30A-83A6A167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after bariatric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B1DD-78F3-A14F-56BB-FAD02803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721" y="3079827"/>
            <a:ext cx="4880344" cy="3959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-fold increased risk of suicide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3BF21-1664-127C-947D-76ABB213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2721864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7DCB4-E2F0-2C14-7B41-F019D271D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935" y="2721864"/>
            <a:ext cx="1219200" cy="1219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1A82FE6-E1A2-88E9-F988-4290536CF040}"/>
              </a:ext>
            </a:extLst>
          </p:cNvPr>
          <p:cNvSpPr txBox="1">
            <a:spLocks/>
          </p:cNvSpPr>
          <p:nvPr/>
        </p:nvSpPr>
        <p:spPr>
          <a:xfrm>
            <a:off x="7003312" y="3079827"/>
            <a:ext cx="5188688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-fold increased risk of self-harm/attempt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BEC49-1DB5-23EF-94AC-2354CE3F1811}"/>
              </a:ext>
            </a:extLst>
          </p:cNvPr>
          <p:cNvSpPr txBox="1"/>
          <p:nvPr/>
        </p:nvSpPr>
        <p:spPr>
          <a:xfrm>
            <a:off x="9882231" y="5538923"/>
            <a:ext cx="2469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Castaneda et al., 2019</a:t>
            </a:r>
          </a:p>
          <a:p>
            <a:r>
              <a:rPr lang="en-US" dirty="0"/>
              <a:t>Peterhansel et al.,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9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E561-233F-9531-1ABA-0B2FD107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7848"/>
            <a:ext cx="10241280" cy="1234440"/>
          </a:xfrm>
        </p:spPr>
        <p:txBody>
          <a:bodyPr/>
          <a:lstStyle/>
          <a:p>
            <a:r>
              <a:rPr lang="en-US" dirty="0"/>
              <a:t>Gaps in available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B9342-6097-66E8-6134-0EAAEEE3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Are patients with obesity inherently at higher risk vs. does bariatric surgery is associated increased risk?</a:t>
            </a:r>
          </a:p>
          <a:p>
            <a:pPr marL="457200" lvl="1" indent="0">
              <a:buNone/>
            </a:pPr>
            <a:r>
              <a:rPr lang="en-US" dirty="0"/>
              <a:t>- Lack of a comparison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Few studies have tracked suicide or suicide attempts as an outcome.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Definition of self-harm/suicide attempt varies.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9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EB022-01BF-6009-AB38-25EF1B05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8808"/>
            <a:ext cx="10241280" cy="1234440"/>
          </a:xfrm>
        </p:spPr>
        <p:txBody>
          <a:bodyPr/>
          <a:lstStyle/>
          <a:p>
            <a:r>
              <a:rPr lang="en-US" dirty="0"/>
              <a:t>Recent work among veterans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CD0A-881D-F525-8210-A66ED4069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bariatric surgery to nonsurgical cohort</a:t>
            </a:r>
          </a:p>
          <a:p>
            <a:pPr lvl="1"/>
            <a:r>
              <a:rPr lang="en-US" dirty="0"/>
              <a:t>Hazard ratio: 1.62 (95% CI: 1.22, 2.15)</a:t>
            </a:r>
          </a:p>
          <a:p>
            <a:r>
              <a:rPr lang="en-US" dirty="0"/>
              <a:t>Areas for growth</a:t>
            </a:r>
          </a:p>
          <a:p>
            <a:pPr lvl="1"/>
            <a:r>
              <a:rPr lang="en-US" dirty="0"/>
              <a:t>Veterans are higher risk for suicide </a:t>
            </a:r>
            <a:r>
              <a:rPr lang="en-US" dirty="0">
                <a:sym typeface="Wingdings" panose="05000000000000000000" pitchFamily="2" charset="2"/>
              </a:rPr>
              <a:t> general population</a:t>
            </a:r>
            <a:endParaRPr lang="en-US" dirty="0"/>
          </a:p>
          <a:p>
            <a:pPr lvl="1"/>
            <a:r>
              <a:rPr lang="en-US" dirty="0"/>
              <a:t>Sample was mostly male </a:t>
            </a:r>
            <a:r>
              <a:rPr lang="en-US" dirty="0">
                <a:sym typeface="Wingdings" panose="05000000000000000000" pitchFamily="2" charset="2"/>
              </a:rPr>
              <a:t> 80% who undergo surgery are female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Next step  civilian population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69288-A3EF-B33B-51E6-C30BB036294B}"/>
              </a:ext>
            </a:extLst>
          </p:cNvPr>
          <p:cNvSpPr txBox="1"/>
          <p:nvPr/>
        </p:nvSpPr>
        <p:spPr>
          <a:xfrm>
            <a:off x="10271760" y="5969246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Hung et al., 2023</a:t>
            </a:r>
          </a:p>
        </p:txBody>
      </p:sp>
    </p:spTree>
    <p:extLst>
      <p:ext uri="{BB962C8B-B14F-4D97-AF65-F5344CB8AC3E}">
        <p14:creationId xmlns:p14="http://schemas.microsoft.com/office/powerpoint/2010/main" val="28266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24F3-AD93-118B-7C50-3584ECFC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90" y="1028700"/>
            <a:ext cx="3330452" cy="4472690"/>
          </a:xfrm>
        </p:spPr>
        <p:txBody>
          <a:bodyPr anchor="ctr">
            <a:normAutofit/>
          </a:bodyPr>
          <a:lstStyle/>
          <a:p>
            <a:r>
              <a:rPr lang="en-US" sz="3200"/>
              <a:t>Purpose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CBE9AA3-5D6E-A517-2AC6-C30BA85FC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18590"/>
              </p:ext>
            </p:extLst>
          </p:nvPr>
        </p:nvGraphicFramePr>
        <p:xfrm>
          <a:off x="5172741" y="882502"/>
          <a:ext cx="6177516" cy="486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01096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6195</TotalTime>
  <Words>5439</Words>
  <Application>Microsoft Office PowerPoint</Application>
  <PresentationFormat>Widescreen</PresentationFormat>
  <Paragraphs>2979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Tw Cen MT</vt:lpstr>
      <vt:lpstr>Wingdings</vt:lpstr>
      <vt:lpstr>GradientRiseVTI</vt:lpstr>
      <vt:lpstr>Suicide attempts after bariatric surgery:</vt:lpstr>
      <vt:lpstr>Disclosures</vt:lpstr>
      <vt:lpstr>What is bariatric surgery?</vt:lpstr>
      <vt:lpstr>Number of surgeries</vt:lpstr>
      <vt:lpstr>Complications</vt:lpstr>
      <vt:lpstr>Suicide after bariatric surgery</vt:lpstr>
      <vt:lpstr>Gaps in available knowledge</vt:lpstr>
      <vt:lpstr>Recent work among veterans</vt:lpstr>
      <vt:lpstr>Purpose</vt:lpstr>
      <vt:lpstr>Participating sites</vt:lpstr>
      <vt:lpstr>Data source</vt:lpstr>
      <vt:lpstr>Identification of cohorts</vt:lpstr>
      <vt:lpstr>OutcomE –  Non-fatal suicide attempt</vt:lpstr>
      <vt:lpstr>Other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1</vt:lpstr>
      <vt:lpstr>Rate of suicide attempts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Suicide attempt rate</vt:lpstr>
      <vt:lpstr>Why is risk higher?</vt:lpstr>
      <vt:lpstr>Hypothesized mechanisms</vt:lpstr>
      <vt:lpstr>Return of psychiatric symptoms</vt:lpstr>
      <vt:lpstr>Pharmacokinetic changes</vt:lpstr>
      <vt:lpstr>Alcohol Use Disorders after Bariatric Surgery</vt:lpstr>
      <vt:lpstr>Reasons for an AUD</vt:lpstr>
      <vt:lpstr>Reasons for an AUD</vt:lpstr>
      <vt:lpstr>Relationship instability</vt:lpstr>
      <vt:lpstr>Lack of coping strategies</vt:lpstr>
      <vt:lpstr>Hypothesized mechanisms</vt:lpstr>
      <vt:lpstr>Factors associated with risk</vt:lpstr>
      <vt:lpstr>Limitations</vt:lpstr>
      <vt:lpstr>Clinical implications</vt:lpstr>
      <vt:lpstr>Future work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attempts after bariatric surgery:</dc:title>
  <dc:creator>Matero, Lisa</dc:creator>
  <cp:lastModifiedBy>Matero, Lisa</cp:lastModifiedBy>
  <cp:revision>1</cp:revision>
  <dcterms:created xsi:type="dcterms:W3CDTF">2024-11-04T14:53:27Z</dcterms:created>
  <dcterms:modified xsi:type="dcterms:W3CDTF">2024-11-12T20:55:36Z</dcterms:modified>
</cp:coreProperties>
</file>