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4"/>
  </p:sldMasterIdLst>
  <p:notesMasterIdLst>
    <p:notesMasterId r:id="rId16"/>
  </p:notesMasterIdLst>
  <p:sldIdLst>
    <p:sldId id="256" r:id="rId5"/>
    <p:sldId id="301" r:id="rId6"/>
    <p:sldId id="302" r:id="rId7"/>
    <p:sldId id="305" r:id="rId8"/>
    <p:sldId id="307" r:id="rId9"/>
    <p:sldId id="308" r:id="rId10"/>
    <p:sldId id="314" r:id="rId11"/>
    <p:sldId id="310" r:id="rId12"/>
    <p:sldId id="304" r:id="rId13"/>
    <p:sldId id="316" r:id="rId14"/>
    <p:sldId id="31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0FC677-6853-2391-F324-AA92E91D3D2E}" v="149" dt="2024-09-05T21:37:29.249"/>
    <p1510:client id="{8FE393E9-A788-0F58-E38D-A844005B9B0C}" v="122" dt="2024-09-05T22:23:46.750"/>
    <p1510:client id="{A8CF1EB9-EDA9-8AB8-EB1E-CF50B74D915E}" v="148" dt="2024-09-05T23:33:28.6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55" autoAdjust="0"/>
    <p:restoredTop sz="75695" autoAdjust="0"/>
  </p:normalViewPr>
  <p:slideViewPr>
    <p:cSldViewPr snapToGrid="0">
      <p:cViewPr varScale="1">
        <p:scale>
          <a:sx n="98" d="100"/>
          <a:sy n="98" d="100"/>
        </p:scale>
        <p:origin x="92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esa L Healy" userId="S::luesa.healy@kp.org::f3949c39-2702-410d-b405-b826700ecfd7" providerId="AD" clId="Web-{A8CF1EB9-EDA9-8AB8-EB1E-CF50B74D915E}"/>
    <pc:docChg chg="modSld sldOrd">
      <pc:chgData name="Luesa L Healy" userId="S::luesa.healy@kp.org::f3949c39-2702-410d-b405-b826700ecfd7" providerId="AD" clId="Web-{A8CF1EB9-EDA9-8AB8-EB1E-CF50B74D915E}" dt="2024-09-05T23:33:28.685" v="110"/>
      <pc:docMkLst>
        <pc:docMk/>
      </pc:docMkLst>
      <pc:sldChg chg="addSp delSp modSp">
        <pc:chgData name="Luesa L Healy" userId="S::luesa.healy@kp.org::f3949c39-2702-410d-b405-b826700ecfd7" providerId="AD" clId="Web-{A8CF1EB9-EDA9-8AB8-EB1E-CF50B74D915E}" dt="2024-09-05T23:33:01.465" v="106" actId="1076"/>
        <pc:sldMkLst>
          <pc:docMk/>
          <pc:sldMk cId="1204749300" sldId="301"/>
        </pc:sldMkLst>
        <pc:spChg chg="add del mod">
          <ac:chgData name="Luesa L Healy" userId="S::luesa.healy@kp.org::f3949c39-2702-410d-b405-b826700ecfd7" providerId="AD" clId="Web-{A8CF1EB9-EDA9-8AB8-EB1E-CF50B74D915E}" dt="2024-09-05T23:32:55.825" v="105"/>
          <ac:spMkLst>
            <pc:docMk/>
            <pc:sldMk cId="1204749300" sldId="301"/>
            <ac:spMk id="5" creationId="{390CC8AB-F22B-666C-F885-015E45CF27CD}"/>
          </ac:spMkLst>
        </pc:spChg>
        <pc:spChg chg="add del mod">
          <ac:chgData name="Luesa L Healy" userId="S::luesa.healy@kp.org::f3949c39-2702-410d-b405-b826700ecfd7" providerId="AD" clId="Web-{A8CF1EB9-EDA9-8AB8-EB1E-CF50B74D915E}" dt="2024-09-05T23:32:24.058" v="101"/>
          <ac:spMkLst>
            <pc:docMk/>
            <pc:sldMk cId="1204749300" sldId="301"/>
            <ac:spMk id="6" creationId="{56551B0C-70AC-DD42-71A4-50A9EE0E22AE}"/>
          </ac:spMkLst>
        </pc:spChg>
        <pc:spChg chg="add mod">
          <ac:chgData name="Luesa L Healy" userId="S::luesa.healy@kp.org::f3949c39-2702-410d-b405-b826700ecfd7" providerId="AD" clId="Web-{A8CF1EB9-EDA9-8AB8-EB1E-CF50B74D915E}" dt="2024-09-05T23:33:01.465" v="106" actId="1076"/>
          <ac:spMkLst>
            <pc:docMk/>
            <pc:sldMk cId="1204749300" sldId="301"/>
            <ac:spMk id="9" creationId="{9E03308B-AACE-1BFA-8BDB-499BACAF470C}"/>
          </ac:spMkLst>
        </pc:spChg>
        <pc:graphicFrameChg chg="mod modGraphic">
          <ac:chgData name="Luesa L Healy" userId="S::luesa.healy@kp.org::f3949c39-2702-410d-b405-b826700ecfd7" providerId="AD" clId="Web-{A8CF1EB9-EDA9-8AB8-EB1E-CF50B74D915E}" dt="2024-09-05T23:25:28.500" v="69"/>
          <ac:graphicFrameMkLst>
            <pc:docMk/>
            <pc:sldMk cId="1204749300" sldId="301"/>
            <ac:graphicFrameMk id="2" creationId="{D23A2397-A164-D4B0-B0D6-8BD408979C81}"/>
          </ac:graphicFrameMkLst>
        </pc:graphicFrameChg>
      </pc:sldChg>
      <pc:sldChg chg="addSp modSp ord">
        <pc:chgData name="Luesa L Healy" userId="S::luesa.healy@kp.org::f3949c39-2702-410d-b405-b826700ecfd7" providerId="AD" clId="Web-{A8CF1EB9-EDA9-8AB8-EB1E-CF50B74D915E}" dt="2024-09-05T23:33:28.685" v="110"/>
        <pc:sldMkLst>
          <pc:docMk/>
          <pc:sldMk cId="2622594265" sldId="304"/>
        </pc:sldMkLst>
        <pc:spChg chg="add">
          <ac:chgData name="Luesa L Healy" userId="S::luesa.healy@kp.org::f3949c39-2702-410d-b405-b826700ecfd7" providerId="AD" clId="Web-{A8CF1EB9-EDA9-8AB8-EB1E-CF50B74D915E}" dt="2024-09-05T23:33:28.685" v="110"/>
          <ac:spMkLst>
            <pc:docMk/>
            <pc:sldMk cId="2622594265" sldId="304"/>
            <ac:spMk id="6" creationId="{4EBEA032-79B0-6A18-D1C3-9B919918BE12}"/>
          </ac:spMkLst>
        </pc:spChg>
        <pc:graphicFrameChg chg="mod modGraphic">
          <ac:chgData name="Luesa L Healy" userId="S::luesa.healy@kp.org::f3949c39-2702-410d-b405-b826700ecfd7" providerId="AD" clId="Web-{A8CF1EB9-EDA9-8AB8-EB1E-CF50B74D915E}" dt="2024-09-05T23:27:54.473" v="85"/>
          <ac:graphicFrameMkLst>
            <pc:docMk/>
            <pc:sldMk cId="2622594265" sldId="304"/>
            <ac:graphicFrameMk id="2" creationId="{5197E56D-8227-57C5-1C8C-159DFE5F330B}"/>
          </ac:graphicFrameMkLst>
        </pc:graphicFrameChg>
        <pc:graphicFrameChg chg="mod modGraphic">
          <ac:chgData name="Luesa L Healy" userId="S::luesa.healy@kp.org::f3949c39-2702-410d-b405-b826700ecfd7" providerId="AD" clId="Web-{A8CF1EB9-EDA9-8AB8-EB1E-CF50B74D915E}" dt="2024-09-05T23:29:31.272" v="95"/>
          <ac:graphicFrameMkLst>
            <pc:docMk/>
            <pc:sldMk cId="2622594265" sldId="304"/>
            <ac:graphicFrameMk id="5" creationId="{F35ABCFE-3F4D-441D-2ED9-6EE597A2C655}"/>
          </ac:graphicFrameMkLst>
        </pc:graphicFrameChg>
      </pc:sldChg>
      <pc:sldChg chg="addSp modSp ord">
        <pc:chgData name="Luesa L Healy" userId="S::luesa.healy@kp.org::f3949c39-2702-410d-b405-b826700ecfd7" providerId="AD" clId="Web-{A8CF1EB9-EDA9-8AB8-EB1E-CF50B74D915E}" dt="2024-09-05T23:26:39.345" v="72"/>
        <pc:sldMkLst>
          <pc:docMk/>
          <pc:sldMk cId="1616642415" sldId="305"/>
        </pc:sldMkLst>
        <pc:spChg chg="add mod">
          <ac:chgData name="Luesa L Healy" userId="S::luesa.healy@kp.org::f3949c39-2702-410d-b405-b826700ecfd7" providerId="AD" clId="Web-{A8CF1EB9-EDA9-8AB8-EB1E-CF50B74D915E}" dt="2024-09-05T23:21:44.775" v="11" actId="14100"/>
          <ac:spMkLst>
            <pc:docMk/>
            <pc:sldMk cId="1616642415" sldId="305"/>
            <ac:spMk id="4" creationId="{DDE0EF53-BB2D-A8E2-81B5-F6A40CFDAF2C}"/>
          </ac:spMkLst>
        </pc:spChg>
      </pc:sldChg>
      <pc:sldChg chg="addSp">
        <pc:chgData name="Luesa L Healy" userId="S::luesa.healy@kp.org::f3949c39-2702-410d-b405-b826700ecfd7" providerId="AD" clId="Web-{A8CF1EB9-EDA9-8AB8-EB1E-CF50B74D915E}" dt="2024-09-05T23:33:10.544" v="107"/>
        <pc:sldMkLst>
          <pc:docMk/>
          <pc:sldMk cId="3431142161" sldId="307"/>
        </pc:sldMkLst>
        <pc:spChg chg="add">
          <ac:chgData name="Luesa L Healy" userId="S::luesa.healy@kp.org::f3949c39-2702-410d-b405-b826700ecfd7" providerId="AD" clId="Web-{A8CF1EB9-EDA9-8AB8-EB1E-CF50B74D915E}" dt="2024-09-05T23:33:10.544" v="107"/>
          <ac:spMkLst>
            <pc:docMk/>
            <pc:sldMk cId="3431142161" sldId="307"/>
            <ac:spMk id="6" creationId="{E63287B8-3FC3-700C-E559-2AE75861A567}"/>
          </ac:spMkLst>
        </pc:spChg>
      </pc:sldChg>
      <pc:sldChg chg="addSp">
        <pc:chgData name="Luesa L Healy" userId="S::luesa.healy@kp.org::f3949c39-2702-410d-b405-b826700ecfd7" providerId="AD" clId="Web-{A8CF1EB9-EDA9-8AB8-EB1E-CF50B74D915E}" dt="2024-09-05T23:33:15.013" v="108"/>
        <pc:sldMkLst>
          <pc:docMk/>
          <pc:sldMk cId="2840694719" sldId="308"/>
        </pc:sldMkLst>
        <pc:spChg chg="add">
          <ac:chgData name="Luesa L Healy" userId="S::luesa.healy@kp.org::f3949c39-2702-410d-b405-b826700ecfd7" providerId="AD" clId="Web-{A8CF1EB9-EDA9-8AB8-EB1E-CF50B74D915E}" dt="2024-09-05T23:33:15.013" v="108"/>
          <ac:spMkLst>
            <pc:docMk/>
            <pc:sldMk cId="2840694719" sldId="308"/>
            <ac:spMk id="6" creationId="{0FDCC715-954E-B64D-9614-0FF2BD482F6A}"/>
          </ac:spMkLst>
        </pc:spChg>
      </pc:sldChg>
      <pc:sldChg chg="addSp">
        <pc:chgData name="Luesa L Healy" userId="S::luesa.healy@kp.org::f3949c39-2702-410d-b405-b826700ecfd7" providerId="AD" clId="Web-{A8CF1EB9-EDA9-8AB8-EB1E-CF50B74D915E}" dt="2024-09-05T23:33:23.122" v="109"/>
        <pc:sldMkLst>
          <pc:docMk/>
          <pc:sldMk cId="3833550188" sldId="310"/>
        </pc:sldMkLst>
        <pc:spChg chg="add">
          <ac:chgData name="Luesa L Healy" userId="S::luesa.healy@kp.org::f3949c39-2702-410d-b405-b826700ecfd7" providerId="AD" clId="Web-{A8CF1EB9-EDA9-8AB8-EB1E-CF50B74D915E}" dt="2024-09-05T23:33:23.122" v="109"/>
          <ac:spMkLst>
            <pc:docMk/>
            <pc:sldMk cId="3833550188" sldId="310"/>
            <ac:spMk id="8" creationId="{13B1366C-2D0C-8F4A-27FF-B9039F238DEE}"/>
          </ac:spMkLst>
        </pc:spChg>
      </pc:sldChg>
      <pc:sldChg chg="modSp">
        <pc:chgData name="Luesa L Healy" userId="S::luesa.healy@kp.org::f3949c39-2702-410d-b405-b826700ecfd7" providerId="AD" clId="Web-{A8CF1EB9-EDA9-8AB8-EB1E-CF50B74D915E}" dt="2024-09-05T23:24:02.607" v="57" actId="20577"/>
        <pc:sldMkLst>
          <pc:docMk/>
          <pc:sldMk cId="3347339211" sldId="316"/>
        </pc:sldMkLst>
        <pc:spChg chg="mod">
          <ac:chgData name="Luesa L Healy" userId="S::luesa.healy@kp.org::f3949c39-2702-410d-b405-b826700ecfd7" providerId="AD" clId="Web-{A8CF1EB9-EDA9-8AB8-EB1E-CF50B74D915E}" dt="2024-09-05T23:24:02.607" v="57" actId="20577"/>
          <ac:spMkLst>
            <pc:docMk/>
            <pc:sldMk cId="3347339211" sldId="316"/>
            <ac:spMk id="2" creationId="{FCA4526F-EDE3-A7A7-614F-9864ABEDB706}"/>
          </ac:spMkLst>
        </pc:spChg>
        <pc:graphicFrameChg chg="mod modGraphic">
          <ac:chgData name="Luesa L Healy" userId="S::luesa.healy@kp.org::f3949c39-2702-410d-b405-b826700ecfd7" providerId="AD" clId="Web-{A8CF1EB9-EDA9-8AB8-EB1E-CF50B74D915E}" dt="2024-09-05T23:23:46.731" v="53"/>
          <ac:graphicFrameMkLst>
            <pc:docMk/>
            <pc:sldMk cId="3347339211" sldId="316"/>
            <ac:graphicFrameMk id="6" creationId="{1366D4E1-0232-ABE6-D44F-9400C06B0692}"/>
          </ac:graphicFrameMkLst>
        </pc:graphicFrameChg>
      </pc:sldChg>
    </pc:docChg>
  </pc:docChgLst>
  <pc:docChgLst>
    <pc:chgData name="Luesa L Healy" userId="S::luesa.healy@kp.org::f3949c39-2702-410d-b405-b826700ecfd7" providerId="AD" clId="Web-{8FE393E9-A788-0F58-E38D-A844005B9B0C}"/>
    <pc:docChg chg="modSld">
      <pc:chgData name="Luesa L Healy" userId="S::luesa.healy@kp.org::f3949c39-2702-410d-b405-b826700ecfd7" providerId="AD" clId="Web-{8FE393E9-A788-0F58-E38D-A844005B9B0C}" dt="2024-09-05T22:23:42.499" v="113"/>
      <pc:docMkLst>
        <pc:docMk/>
      </pc:docMkLst>
      <pc:sldChg chg="modSp">
        <pc:chgData name="Luesa L Healy" userId="S::luesa.healy@kp.org::f3949c39-2702-410d-b405-b826700ecfd7" providerId="AD" clId="Web-{8FE393E9-A788-0F58-E38D-A844005B9B0C}" dt="2024-09-05T22:23:42.499" v="113"/>
        <pc:sldMkLst>
          <pc:docMk/>
          <pc:sldMk cId="529781858" sldId="311"/>
        </pc:sldMkLst>
        <pc:graphicFrameChg chg="mod modGraphic">
          <ac:chgData name="Luesa L Healy" userId="S::luesa.healy@kp.org::f3949c39-2702-410d-b405-b826700ecfd7" providerId="AD" clId="Web-{8FE393E9-A788-0F58-E38D-A844005B9B0C}" dt="2024-09-05T22:23:42.499" v="113"/>
          <ac:graphicFrameMkLst>
            <pc:docMk/>
            <pc:sldMk cId="529781858" sldId="311"/>
            <ac:graphicFrameMk id="6" creationId="{EE20F3C2-FF01-C769-09E9-4FE2548306B4}"/>
          </ac:graphicFrameMkLst>
        </pc:graphicFrameChg>
      </pc:sldChg>
    </pc:docChg>
  </pc:docChgLst>
  <pc:docChgLst>
    <pc:chgData name="Luesa L Healy" userId="f3949c39-2702-410d-b405-b826700ecfd7" providerId="ADAL" clId="{4D89B27A-56F9-4669-B43F-3760E56B7417}"/>
    <pc:docChg chg="modSld">
      <pc:chgData name="Luesa L Healy" userId="f3949c39-2702-410d-b405-b826700ecfd7" providerId="ADAL" clId="{4D89B27A-56F9-4669-B43F-3760E56B7417}" dt="2024-09-05T21:01:16.824" v="4" actId="20577"/>
      <pc:docMkLst>
        <pc:docMk/>
      </pc:docMkLst>
      <pc:sldChg chg="modSp mod">
        <pc:chgData name="Luesa L Healy" userId="f3949c39-2702-410d-b405-b826700ecfd7" providerId="ADAL" clId="{4D89B27A-56F9-4669-B43F-3760E56B7417}" dt="2024-09-05T21:01:16.824" v="4" actId="20577"/>
        <pc:sldMkLst>
          <pc:docMk/>
          <pc:sldMk cId="1441771234" sldId="256"/>
        </pc:sldMkLst>
        <pc:spChg chg="mod">
          <ac:chgData name="Luesa L Healy" userId="f3949c39-2702-410d-b405-b826700ecfd7" providerId="ADAL" clId="{4D89B27A-56F9-4669-B43F-3760E56B7417}" dt="2024-09-05T21:01:16.824" v="4" actId="20577"/>
          <ac:spMkLst>
            <pc:docMk/>
            <pc:sldMk cId="1441771234" sldId="256"/>
            <ac:spMk id="4" creationId="{6BE13AC9-5243-E2B7-BF86-8C2FCD805B2C}"/>
          </ac:spMkLst>
        </pc:spChg>
      </pc:sldChg>
    </pc:docChg>
  </pc:docChgLst>
  <pc:docChgLst>
    <pc:chgData name="Luesa L Healy" userId="S::luesa.healy@kp.org::f3949c39-2702-410d-b405-b826700ecfd7" providerId="AD" clId="Web-{810FC677-6853-2391-F324-AA92E91D3D2E}"/>
    <pc:docChg chg="modSld">
      <pc:chgData name="Luesa L Healy" userId="S::luesa.healy@kp.org::f3949c39-2702-410d-b405-b826700ecfd7" providerId="AD" clId="Web-{810FC677-6853-2391-F324-AA92E91D3D2E}" dt="2024-09-05T21:37:26.218" v="131"/>
      <pc:docMkLst>
        <pc:docMk/>
      </pc:docMkLst>
      <pc:sldChg chg="modSp">
        <pc:chgData name="Luesa L Healy" userId="S::luesa.healy@kp.org::f3949c39-2702-410d-b405-b826700ecfd7" providerId="AD" clId="Web-{810FC677-6853-2391-F324-AA92E91D3D2E}" dt="2024-09-05T21:37:26.218" v="131"/>
        <pc:sldMkLst>
          <pc:docMk/>
          <pc:sldMk cId="529781858" sldId="311"/>
        </pc:sldMkLst>
        <pc:graphicFrameChg chg="mod modGraphic">
          <ac:chgData name="Luesa L Healy" userId="S::luesa.healy@kp.org::f3949c39-2702-410d-b405-b826700ecfd7" providerId="AD" clId="Web-{810FC677-6853-2391-F324-AA92E91D3D2E}" dt="2024-09-05T21:37:26.218" v="131"/>
          <ac:graphicFrameMkLst>
            <pc:docMk/>
            <pc:sldMk cId="529781858" sldId="311"/>
            <ac:graphicFrameMk id="6" creationId="{EE20F3C2-FF01-C769-09E9-4FE2548306B4}"/>
          </ac:graphicFrameMkLst>
        </pc:graphicFrameChg>
      </pc:sldChg>
    </pc:docChg>
  </pc:docChgLst>
  <pc:docChgLst>
    <pc:chgData name="Luesa L Healy" userId="S::luesa.healy@kp.org::f3949c39-2702-410d-b405-b826700ecfd7" providerId="AD" clId="Web-{A7376326-289A-7AD0-32F5-047943A48F51}"/>
    <pc:docChg chg="addSld delSld modSld sldOrd">
      <pc:chgData name="Luesa L Healy" userId="S::luesa.healy@kp.org::f3949c39-2702-410d-b405-b826700ecfd7" providerId="AD" clId="Web-{A7376326-289A-7AD0-32F5-047943A48F51}" dt="2024-08-27T21:38:04.455" v="2483" actId="20577"/>
      <pc:docMkLst>
        <pc:docMk/>
      </pc:docMkLst>
      <pc:sldChg chg="addSp delSp modSp">
        <pc:chgData name="Luesa L Healy" userId="S::luesa.healy@kp.org::f3949c39-2702-410d-b405-b826700ecfd7" providerId="AD" clId="Web-{A7376326-289A-7AD0-32F5-047943A48F51}" dt="2024-08-27T20:13:25.679" v="19" actId="1076"/>
        <pc:sldMkLst>
          <pc:docMk/>
          <pc:sldMk cId="1441771234" sldId="256"/>
        </pc:sldMkLst>
        <pc:spChg chg="mod">
          <ac:chgData name="Luesa L Healy" userId="S::luesa.healy@kp.org::f3949c39-2702-410d-b405-b826700ecfd7" providerId="AD" clId="Web-{A7376326-289A-7AD0-32F5-047943A48F51}" dt="2024-08-27T20:13:25.679" v="19" actId="1076"/>
          <ac:spMkLst>
            <pc:docMk/>
            <pc:sldMk cId="1441771234" sldId="256"/>
            <ac:spMk id="2" creationId="{DAA8B2C1-B37F-EF41-B05A-3748EF3A3279}"/>
          </ac:spMkLst>
        </pc:spChg>
        <pc:spChg chg="del mod">
          <ac:chgData name="Luesa L Healy" userId="S::luesa.healy@kp.org::f3949c39-2702-410d-b405-b826700ecfd7" providerId="AD" clId="Web-{A7376326-289A-7AD0-32F5-047943A48F51}" dt="2024-08-27T20:11:37.207" v="5"/>
          <ac:spMkLst>
            <pc:docMk/>
            <pc:sldMk cId="1441771234" sldId="256"/>
            <ac:spMk id="3" creationId="{870A34FF-ED81-AABD-B089-18F9373740CD}"/>
          </ac:spMkLst>
        </pc:spChg>
        <pc:spChg chg="add del mod">
          <ac:chgData name="Luesa L Healy" userId="S::luesa.healy@kp.org::f3949c39-2702-410d-b405-b826700ecfd7" providerId="AD" clId="Web-{A7376326-289A-7AD0-32F5-047943A48F51}" dt="2024-08-27T20:13:21.100" v="18"/>
          <ac:spMkLst>
            <pc:docMk/>
            <pc:sldMk cId="1441771234" sldId="256"/>
            <ac:spMk id="5" creationId="{0D0CA60C-A9D7-9A0C-7FD6-CAE2A1F90218}"/>
          </ac:spMkLst>
        </pc:spChg>
      </pc:sldChg>
      <pc:sldChg chg="modSp">
        <pc:chgData name="Luesa L Healy" userId="S::luesa.healy@kp.org::f3949c39-2702-410d-b405-b826700ecfd7" providerId="AD" clId="Web-{A7376326-289A-7AD0-32F5-047943A48F51}" dt="2024-08-27T20:38:16.174" v="25" actId="20577"/>
        <pc:sldMkLst>
          <pc:docMk/>
          <pc:sldMk cId="3554390656" sldId="302"/>
        </pc:sldMkLst>
        <pc:spChg chg="mod">
          <ac:chgData name="Luesa L Healy" userId="S::luesa.healy@kp.org::f3949c39-2702-410d-b405-b826700ecfd7" providerId="AD" clId="Web-{A7376326-289A-7AD0-32F5-047943A48F51}" dt="2024-08-27T20:38:16.174" v="25" actId="20577"/>
          <ac:spMkLst>
            <pc:docMk/>
            <pc:sldMk cId="3554390656" sldId="302"/>
            <ac:spMk id="30" creationId="{9862F2AC-1E0B-683F-7D4A-CF252A6436F8}"/>
          </ac:spMkLst>
        </pc:spChg>
      </pc:sldChg>
      <pc:sldChg chg="ord">
        <pc:chgData name="Luesa L Healy" userId="S::luesa.healy@kp.org::f3949c39-2702-410d-b405-b826700ecfd7" providerId="AD" clId="Web-{A7376326-289A-7AD0-32F5-047943A48F51}" dt="2024-08-27T21:29:33.815" v="2206"/>
        <pc:sldMkLst>
          <pc:docMk/>
          <pc:sldMk cId="2622594265" sldId="304"/>
        </pc:sldMkLst>
      </pc:sldChg>
      <pc:sldChg chg="del ord">
        <pc:chgData name="Luesa L Healy" userId="S::luesa.healy@kp.org::f3949c39-2702-410d-b405-b826700ecfd7" providerId="AD" clId="Web-{A7376326-289A-7AD0-32F5-047943A48F51}" dt="2024-08-27T21:08:41.074" v="1295"/>
        <pc:sldMkLst>
          <pc:docMk/>
          <pc:sldMk cId="4103727049" sldId="309"/>
        </pc:sldMkLst>
      </pc:sldChg>
      <pc:sldChg chg="modSp ord">
        <pc:chgData name="Luesa L Healy" userId="S::luesa.healy@kp.org::f3949c39-2702-410d-b405-b826700ecfd7" providerId="AD" clId="Web-{A7376326-289A-7AD0-32F5-047943A48F51}" dt="2024-08-27T20:43:32.340" v="34" actId="20577"/>
        <pc:sldMkLst>
          <pc:docMk/>
          <pc:sldMk cId="3833550188" sldId="310"/>
        </pc:sldMkLst>
        <pc:spChg chg="mod">
          <ac:chgData name="Luesa L Healy" userId="S::luesa.healy@kp.org::f3949c39-2702-410d-b405-b826700ecfd7" providerId="AD" clId="Web-{A7376326-289A-7AD0-32F5-047943A48F51}" dt="2024-08-27T20:43:32.340" v="34" actId="20577"/>
          <ac:spMkLst>
            <pc:docMk/>
            <pc:sldMk cId="3833550188" sldId="310"/>
            <ac:spMk id="10" creationId="{7A71788C-12F2-D105-EA62-273D591EBF1E}"/>
          </ac:spMkLst>
        </pc:spChg>
      </pc:sldChg>
      <pc:sldChg chg="addSp delSp modSp">
        <pc:chgData name="Luesa L Healy" userId="S::luesa.healy@kp.org::f3949c39-2702-410d-b405-b826700ecfd7" providerId="AD" clId="Web-{A7376326-289A-7AD0-32F5-047943A48F51}" dt="2024-08-27T21:37:41.783" v="2479"/>
        <pc:sldMkLst>
          <pc:docMk/>
          <pc:sldMk cId="529781858" sldId="311"/>
        </pc:sldMkLst>
        <pc:spChg chg="add mod">
          <ac:chgData name="Luesa L Healy" userId="S::luesa.healy@kp.org::f3949c39-2702-410d-b405-b826700ecfd7" providerId="AD" clId="Web-{A7376326-289A-7AD0-32F5-047943A48F51}" dt="2024-08-27T21:27:31.327" v="2184" actId="20577"/>
          <ac:spMkLst>
            <pc:docMk/>
            <pc:sldMk cId="529781858" sldId="311"/>
            <ac:spMk id="2" creationId="{F915E348-2D39-B4E2-B437-131F1DC928C5}"/>
          </ac:spMkLst>
        </pc:spChg>
        <pc:spChg chg="del mod">
          <ac:chgData name="Luesa L Healy" userId="S::luesa.healy@kp.org::f3949c39-2702-410d-b405-b826700ecfd7" providerId="AD" clId="Web-{A7376326-289A-7AD0-32F5-047943A48F51}" dt="2024-08-27T21:22:16.574" v="1867"/>
          <ac:spMkLst>
            <pc:docMk/>
            <pc:sldMk cId="529781858" sldId="311"/>
            <ac:spMk id="3" creationId="{BCA51EEB-2375-7898-0E74-8CE45CF23F6A}"/>
          </ac:spMkLst>
        </pc:spChg>
        <pc:spChg chg="mod">
          <ac:chgData name="Luesa L Healy" userId="S::luesa.healy@kp.org::f3949c39-2702-410d-b405-b826700ecfd7" providerId="AD" clId="Web-{A7376326-289A-7AD0-32F5-047943A48F51}" dt="2024-08-27T21:10:54.015" v="1335" actId="20577"/>
          <ac:spMkLst>
            <pc:docMk/>
            <pc:sldMk cId="529781858" sldId="311"/>
            <ac:spMk id="7" creationId="{01768955-F508-F999-901E-E5CDB7FBB4BC}"/>
          </ac:spMkLst>
        </pc:spChg>
        <pc:graphicFrameChg chg="add mod modGraphic">
          <ac:chgData name="Luesa L Healy" userId="S::luesa.healy@kp.org::f3949c39-2702-410d-b405-b826700ecfd7" providerId="AD" clId="Web-{A7376326-289A-7AD0-32F5-047943A48F51}" dt="2024-08-27T21:37:05.063" v="2447" actId="1076"/>
          <ac:graphicFrameMkLst>
            <pc:docMk/>
            <pc:sldMk cId="529781858" sldId="311"/>
            <ac:graphicFrameMk id="5" creationId="{98C5954F-8DB7-A73E-4A86-E9576D05B020}"/>
          </ac:graphicFrameMkLst>
        </pc:graphicFrameChg>
        <pc:graphicFrameChg chg="add mod modGraphic">
          <ac:chgData name="Luesa L Healy" userId="S::luesa.healy@kp.org::f3949c39-2702-410d-b405-b826700ecfd7" providerId="AD" clId="Web-{A7376326-289A-7AD0-32F5-047943A48F51}" dt="2024-08-27T21:37:41.783" v="2479"/>
          <ac:graphicFrameMkLst>
            <pc:docMk/>
            <pc:sldMk cId="529781858" sldId="311"/>
            <ac:graphicFrameMk id="6" creationId="{EE20F3C2-FF01-C769-09E9-4FE2548306B4}"/>
          </ac:graphicFrameMkLst>
        </pc:graphicFrameChg>
      </pc:sldChg>
      <pc:sldChg chg="ord">
        <pc:chgData name="Luesa L Healy" userId="S::luesa.healy@kp.org::f3949c39-2702-410d-b405-b826700ecfd7" providerId="AD" clId="Web-{A7376326-289A-7AD0-32F5-047943A48F51}" dt="2024-08-27T20:42:02.150" v="27"/>
        <pc:sldMkLst>
          <pc:docMk/>
          <pc:sldMk cId="419938195" sldId="312"/>
        </pc:sldMkLst>
      </pc:sldChg>
      <pc:sldChg chg="del">
        <pc:chgData name="Luesa L Healy" userId="S::luesa.healy@kp.org::f3949c39-2702-410d-b405-b826700ecfd7" providerId="AD" clId="Web-{A7376326-289A-7AD0-32F5-047943A48F51}" dt="2024-08-27T21:08:47.746" v="1296"/>
        <pc:sldMkLst>
          <pc:docMk/>
          <pc:sldMk cId="1764051409" sldId="315"/>
        </pc:sldMkLst>
      </pc:sldChg>
      <pc:sldChg chg="addSp delSp modSp add ord replId">
        <pc:chgData name="Luesa L Healy" userId="S::luesa.healy@kp.org::f3949c39-2702-410d-b405-b826700ecfd7" providerId="AD" clId="Web-{A7376326-289A-7AD0-32F5-047943A48F51}" dt="2024-08-27T21:34:23.652" v="2317"/>
        <pc:sldMkLst>
          <pc:docMk/>
          <pc:sldMk cId="3347339211" sldId="316"/>
        </pc:sldMkLst>
        <pc:spChg chg="add mod">
          <ac:chgData name="Luesa L Healy" userId="S::luesa.healy@kp.org::f3949c39-2702-410d-b405-b826700ecfd7" providerId="AD" clId="Web-{A7376326-289A-7AD0-32F5-047943A48F51}" dt="2024-08-27T21:29:14.815" v="2205" actId="20577"/>
          <ac:spMkLst>
            <pc:docMk/>
            <pc:sldMk cId="3347339211" sldId="316"/>
            <ac:spMk id="2" creationId="{FCA4526F-EDE3-A7A7-614F-9864ABEDB706}"/>
          </ac:spMkLst>
        </pc:spChg>
        <pc:spChg chg="del mod">
          <ac:chgData name="Luesa L Healy" userId="S::luesa.healy@kp.org::f3949c39-2702-410d-b405-b826700ecfd7" providerId="AD" clId="Web-{A7376326-289A-7AD0-32F5-047943A48F51}" dt="2024-08-27T20:55:06.361" v="904"/>
          <ac:spMkLst>
            <pc:docMk/>
            <pc:sldMk cId="3347339211" sldId="316"/>
            <ac:spMk id="3" creationId="{B01C01BA-2DF4-67FF-E2D5-3DD5C613983A}"/>
          </ac:spMkLst>
        </pc:spChg>
        <pc:spChg chg="mod">
          <ac:chgData name="Luesa L Healy" userId="S::luesa.healy@kp.org::f3949c39-2702-410d-b405-b826700ecfd7" providerId="AD" clId="Web-{A7376326-289A-7AD0-32F5-047943A48F51}" dt="2024-08-27T21:28:20.266" v="2187" actId="20577"/>
          <ac:spMkLst>
            <pc:docMk/>
            <pc:sldMk cId="3347339211" sldId="316"/>
            <ac:spMk id="7" creationId="{01768955-F508-F999-901E-E5CDB7FBB4BC}"/>
          </ac:spMkLst>
        </pc:spChg>
        <pc:graphicFrameChg chg="add del mod modGraphic">
          <ac:chgData name="Luesa L Healy" userId="S::luesa.healy@kp.org::f3949c39-2702-410d-b405-b826700ecfd7" providerId="AD" clId="Web-{A7376326-289A-7AD0-32F5-047943A48F51}" dt="2024-08-27T20:55:09.908" v="905"/>
          <ac:graphicFrameMkLst>
            <pc:docMk/>
            <pc:sldMk cId="3347339211" sldId="316"/>
            <ac:graphicFrameMk id="5" creationId="{775B8313-4123-B038-DBBF-436AD8A853F7}"/>
          </ac:graphicFrameMkLst>
        </pc:graphicFrameChg>
        <pc:graphicFrameChg chg="add mod modGraphic">
          <ac:chgData name="Luesa L Healy" userId="S::luesa.healy@kp.org::f3949c39-2702-410d-b405-b826700ecfd7" providerId="AD" clId="Web-{A7376326-289A-7AD0-32F5-047943A48F51}" dt="2024-08-27T21:34:23.652" v="2317"/>
          <ac:graphicFrameMkLst>
            <pc:docMk/>
            <pc:sldMk cId="3347339211" sldId="316"/>
            <ac:graphicFrameMk id="6" creationId="{1366D4E1-0232-ABE6-D44F-9400C06B0692}"/>
          </ac:graphicFrameMkLst>
        </pc:graphicFrameChg>
        <pc:graphicFrameChg chg="add del mod">
          <ac:chgData name="Luesa L Healy" userId="S::luesa.healy@kp.org::f3949c39-2702-410d-b405-b826700ecfd7" providerId="AD" clId="Web-{A7376326-289A-7AD0-32F5-047943A48F51}" dt="2024-08-27T20:59:41.448" v="955"/>
          <ac:graphicFrameMkLst>
            <pc:docMk/>
            <pc:sldMk cId="3347339211" sldId="316"/>
            <ac:graphicFrameMk id="9" creationId="{C381090F-FB90-47BE-B673-5583C9A97FBC}"/>
          </ac:graphicFrameMkLst>
        </pc:graphicFrameChg>
      </pc:sldChg>
      <pc:sldChg chg="modSp add replId">
        <pc:chgData name="Luesa L Healy" userId="S::luesa.healy@kp.org::f3949c39-2702-410d-b405-b826700ecfd7" providerId="AD" clId="Web-{A7376326-289A-7AD0-32F5-047943A48F51}" dt="2024-08-27T21:38:04.455" v="2483" actId="20577"/>
        <pc:sldMkLst>
          <pc:docMk/>
          <pc:sldMk cId="3682922083" sldId="317"/>
        </pc:sldMkLst>
        <pc:spChg chg="mod">
          <ac:chgData name="Luesa L Healy" userId="S::luesa.healy@kp.org::f3949c39-2702-410d-b405-b826700ecfd7" providerId="AD" clId="Web-{A7376326-289A-7AD0-32F5-047943A48F51}" dt="2024-08-27T21:38:04.455" v="2483" actId="20577"/>
          <ac:spMkLst>
            <pc:docMk/>
            <pc:sldMk cId="3682922083" sldId="317"/>
            <ac:spMk id="3" creationId="{BCA51EEB-2375-7898-0E74-8CE45CF23F6A}"/>
          </ac:spMkLst>
        </pc:spChg>
      </pc:sldChg>
    </pc:docChg>
  </pc:docChgLst>
  <pc:docChgLst>
    <pc:chgData name="Luesa L Healy" userId="S::luesa.healy@kp.org::f3949c39-2702-410d-b405-b826700ecfd7" providerId="AD" clId="Web-{3A889A88-14BA-CA8A-00AC-EE6BCC222CFC}"/>
    <pc:docChg chg="addSld delSld modSld sldOrd">
      <pc:chgData name="Luesa L Healy" userId="S::luesa.healy@kp.org::f3949c39-2702-410d-b405-b826700ecfd7" providerId="AD" clId="Web-{3A889A88-14BA-CA8A-00AC-EE6BCC222CFC}" dt="2024-08-23T19:50:01.234" v="272" actId="20577"/>
      <pc:docMkLst>
        <pc:docMk/>
      </pc:docMkLst>
      <pc:sldChg chg="delSp modSp">
        <pc:chgData name="Luesa L Healy" userId="S::luesa.healy@kp.org::f3949c39-2702-410d-b405-b826700ecfd7" providerId="AD" clId="Web-{3A889A88-14BA-CA8A-00AC-EE6BCC222CFC}" dt="2024-08-23T19:35:24.719" v="22" actId="20577"/>
        <pc:sldMkLst>
          <pc:docMk/>
          <pc:sldMk cId="1441771234" sldId="256"/>
        </pc:sldMkLst>
        <pc:spChg chg="mod">
          <ac:chgData name="Luesa L Healy" userId="S::luesa.healy@kp.org::f3949c39-2702-410d-b405-b826700ecfd7" providerId="AD" clId="Web-{3A889A88-14BA-CA8A-00AC-EE6BCC222CFC}" dt="2024-08-23T19:35:24.719" v="22" actId="20577"/>
          <ac:spMkLst>
            <pc:docMk/>
            <pc:sldMk cId="1441771234" sldId="256"/>
            <ac:spMk id="2" creationId="{DAA8B2C1-B37F-EF41-B05A-3748EF3A3279}"/>
          </ac:spMkLst>
        </pc:spChg>
        <pc:picChg chg="del">
          <ac:chgData name="Luesa L Healy" userId="S::luesa.healy@kp.org::f3949c39-2702-410d-b405-b826700ecfd7" providerId="AD" clId="Web-{3A889A88-14BA-CA8A-00AC-EE6BCC222CFC}" dt="2024-08-23T19:34:26.231" v="19"/>
          <ac:picMkLst>
            <pc:docMk/>
            <pc:sldMk cId="1441771234" sldId="256"/>
            <ac:picMk id="5" creationId="{F3CC6FB1-2485-652C-99AF-19886D0D22D5}"/>
          </ac:picMkLst>
        </pc:picChg>
      </pc:sldChg>
      <pc:sldChg chg="del">
        <pc:chgData name="Luesa L Healy" userId="S::luesa.healy@kp.org::f3949c39-2702-410d-b405-b826700ecfd7" providerId="AD" clId="Web-{3A889A88-14BA-CA8A-00AC-EE6BCC222CFC}" dt="2024-08-23T19:34:58.420" v="21"/>
        <pc:sldMkLst>
          <pc:docMk/>
          <pc:sldMk cId="3017056509" sldId="299"/>
        </pc:sldMkLst>
      </pc:sldChg>
      <pc:sldChg chg="modSp">
        <pc:chgData name="Luesa L Healy" userId="S::luesa.healy@kp.org::f3949c39-2702-410d-b405-b826700ecfd7" providerId="AD" clId="Web-{3A889A88-14BA-CA8A-00AC-EE6BCC222CFC}" dt="2024-08-23T19:31:35.250" v="10" actId="20577"/>
        <pc:sldMkLst>
          <pc:docMk/>
          <pc:sldMk cId="3554390656" sldId="302"/>
        </pc:sldMkLst>
        <pc:spChg chg="mod">
          <ac:chgData name="Luesa L Healy" userId="S::luesa.healy@kp.org::f3949c39-2702-410d-b405-b826700ecfd7" providerId="AD" clId="Web-{3A889A88-14BA-CA8A-00AC-EE6BCC222CFC}" dt="2024-08-23T19:31:35.250" v="10" actId="20577"/>
          <ac:spMkLst>
            <pc:docMk/>
            <pc:sldMk cId="3554390656" sldId="302"/>
            <ac:spMk id="30" creationId="{9862F2AC-1E0B-683F-7D4A-CF252A6436F8}"/>
          </ac:spMkLst>
        </pc:spChg>
      </pc:sldChg>
      <pc:sldChg chg="modSp">
        <pc:chgData name="Luesa L Healy" userId="S::luesa.healy@kp.org::f3949c39-2702-410d-b405-b826700ecfd7" providerId="AD" clId="Web-{3A889A88-14BA-CA8A-00AC-EE6BCC222CFC}" dt="2024-08-23T19:42:26.421" v="98" actId="20577"/>
        <pc:sldMkLst>
          <pc:docMk/>
          <pc:sldMk cId="4103727049" sldId="309"/>
        </pc:sldMkLst>
        <pc:spChg chg="mod">
          <ac:chgData name="Luesa L Healy" userId="S::luesa.healy@kp.org::f3949c39-2702-410d-b405-b826700ecfd7" providerId="AD" clId="Web-{3A889A88-14BA-CA8A-00AC-EE6BCC222CFC}" dt="2024-08-23T19:42:26.421" v="98" actId="20577"/>
          <ac:spMkLst>
            <pc:docMk/>
            <pc:sldMk cId="4103727049" sldId="309"/>
            <ac:spMk id="3" creationId="{B01C01BA-2DF4-67FF-E2D5-3DD5C613983A}"/>
          </ac:spMkLst>
        </pc:spChg>
      </pc:sldChg>
      <pc:sldChg chg="modSp">
        <pc:chgData name="Luesa L Healy" userId="S::luesa.healy@kp.org::f3949c39-2702-410d-b405-b826700ecfd7" providerId="AD" clId="Web-{3A889A88-14BA-CA8A-00AC-EE6BCC222CFC}" dt="2024-08-23T19:47:36.599" v="260" actId="20577"/>
        <pc:sldMkLst>
          <pc:docMk/>
          <pc:sldMk cId="529781858" sldId="311"/>
        </pc:sldMkLst>
        <pc:spChg chg="mod">
          <ac:chgData name="Luesa L Healy" userId="S::luesa.healy@kp.org::f3949c39-2702-410d-b405-b826700ecfd7" providerId="AD" clId="Web-{3A889A88-14BA-CA8A-00AC-EE6BCC222CFC}" dt="2024-08-23T19:47:36.599" v="260" actId="20577"/>
          <ac:spMkLst>
            <pc:docMk/>
            <pc:sldMk cId="529781858" sldId="311"/>
            <ac:spMk id="3" creationId="{BCA51EEB-2375-7898-0E74-8CE45CF23F6A}"/>
          </ac:spMkLst>
        </pc:spChg>
      </pc:sldChg>
      <pc:sldChg chg="del">
        <pc:chgData name="Luesa L Healy" userId="S::luesa.healy@kp.org::f3949c39-2702-410d-b405-b826700ecfd7" providerId="AD" clId="Web-{3A889A88-14BA-CA8A-00AC-EE6BCC222CFC}" dt="2024-08-23T19:47:11.769" v="245"/>
        <pc:sldMkLst>
          <pc:docMk/>
          <pc:sldMk cId="511435726" sldId="313"/>
        </pc:sldMkLst>
      </pc:sldChg>
      <pc:sldChg chg="add replId">
        <pc:chgData name="Luesa L Healy" userId="S::luesa.healy@kp.org::f3949c39-2702-410d-b405-b826700ecfd7" providerId="AD" clId="Web-{3A889A88-14BA-CA8A-00AC-EE6BCC222CFC}" dt="2024-08-23T19:40:05.583" v="23"/>
        <pc:sldMkLst>
          <pc:docMk/>
          <pc:sldMk cId="3817843646" sldId="314"/>
        </pc:sldMkLst>
      </pc:sldChg>
      <pc:sldChg chg="modSp add ord replId">
        <pc:chgData name="Luesa L Healy" userId="S::luesa.healy@kp.org::f3949c39-2702-410d-b405-b826700ecfd7" providerId="AD" clId="Web-{3A889A88-14BA-CA8A-00AC-EE6BCC222CFC}" dt="2024-08-23T19:50:01.234" v="272" actId="20577"/>
        <pc:sldMkLst>
          <pc:docMk/>
          <pc:sldMk cId="1764051409" sldId="315"/>
        </pc:sldMkLst>
        <pc:spChg chg="mod">
          <ac:chgData name="Luesa L Healy" userId="S::luesa.healy@kp.org::f3949c39-2702-410d-b405-b826700ecfd7" providerId="AD" clId="Web-{3A889A88-14BA-CA8A-00AC-EE6BCC222CFC}" dt="2024-08-23T19:50:01.234" v="272" actId="20577"/>
          <ac:spMkLst>
            <pc:docMk/>
            <pc:sldMk cId="1764051409" sldId="315"/>
            <ac:spMk id="3" creationId="{B01C01BA-2DF4-67FF-E2D5-3DD5C613983A}"/>
          </ac:spMkLst>
        </pc:spChg>
      </pc:sldChg>
    </pc:docChg>
  </pc:docChgLst>
  <pc:docChgLst>
    <pc:chgData name="Luesa L Healy" userId="S::luesa.healy@kp.org::f3949c39-2702-410d-b405-b826700ecfd7" providerId="AD" clId="Web-{22D9331C-B4AA-DEDD-69A4-6C91ED874901}"/>
    <pc:docChg chg="delSld modSld">
      <pc:chgData name="Luesa L Healy" userId="S::luesa.healy@kp.org::f3949c39-2702-410d-b405-b826700ecfd7" providerId="AD" clId="Web-{22D9331C-B4AA-DEDD-69A4-6C91ED874901}" dt="2024-08-27T23:04:22.912" v="51" actId="1076"/>
      <pc:docMkLst>
        <pc:docMk/>
      </pc:docMkLst>
      <pc:sldChg chg="del">
        <pc:chgData name="Luesa L Healy" userId="S::luesa.healy@kp.org::f3949c39-2702-410d-b405-b826700ecfd7" providerId="AD" clId="Web-{22D9331C-B4AA-DEDD-69A4-6C91ED874901}" dt="2024-08-27T23:03:05.879" v="1"/>
        <pc:sldMkLst>
          <pc:docMk/>
          <pc:sldMk cId="419938195" sldId="312"/>
        </pc:sldMkLst>
      </pc:sldChg>
      <pc:sldChg chg="modSp">
        <pc:chgData name="Luesa L Healy" userId="S::luesa.healy@kp.org::f3949c39-2702-410d-b405-b826700ecfd7" providerId="AD" clId="Web-{22D9331C-B4AA-DEDD-69A4-6C91ED874901}" dt="2024-08-27T23:04:22.912" v="51" actId="1076"/>
        <pc:sldMkLst>
          <pc:docMk/>
          <pc:sldMk cId="3347339211" sldId="316"/>
        </pc:sldMkLst>
        <pc:graphicFrameChg chg="mod modGraphic">
          <ac:chgData name="Luesa L Healy" userId="S::luesa.healy@kp.org::f3949c39-2702-410d-b405-b826700ecfd7" providerId="AD" clId="Web-{22D9331C-B4AA-DEDD-69A4-6C91ED874901}" dt="2024-08-27T23:04:22.912" v="51" actId="1076"/>
          <ac:graphicFrameMkLst>
            <pc:docMk/>
            <pc:sldMk cId="3347339211" sldId="316"/>
            <ac:graphicFrameMk id="6" creationId="{1366D4E1-0232-ABE6-D44F-9400C06B0692}"/>
          </ac:graphicFrameMkLst>
        </pc:graphicFrameChg>
      </pc:sldChg>
      <pc:sldChg chg="del">
        <pc:chgData name="Luesa L Healy" userId="S::luesa.healy@kp.org::f3949c39-2702-410d-b405-b826700ecfd7" providerId="AD" clId="Web-{22D9331C-B4AA-DEDD-69A4-6C91ED874901}" dt="2024-08-27T23:03:01.926" v="0"/>
        <pc:sldMkLst>
          <pc:docMk/>
          <pc:sldMk cId="3682922083" sldId="317"/>
        </pc:sldMkLst>
      </pc:sldChg>
    </pc:docChg>
  </pc:docChgLst>
  <pc:docChgLst>
    <pc:chgData name="Luesa L Healy" userId="S::luesa.healy@kp.org::f3949c39-2702-410d-b405-b826700ecfd7" providerId="AD" clId="Web-{3B137FA6-4892-81A7-C738-FFD41EEE58BA}"/>
    <pc:docChg chg="modSld">
      <pc:chgData name="Luesa L Healy" userId="S::luesa.healy@kp.org::f3949c39-2702-410d-b405-b826700ecfd7" providerId="AD" clId="Web-{3B137FA6-4892-81A7-C738-FFD41EEE58BA}" dt="2024-08-27T22:59:07.052" v="103"/>
      <pc:docMkLst>
        <pc:docMk/>
      </pc:docMkLst>
      <pc:sldChg chg="addSp modSp">
        <pc:chgData name="Luesa L Healy" userId="S::luesa.healy@kp.org::f3949c39-2702-410d-b405-b826700ecfd7" providerId="AD" clId="Web-{3B137FA6-4892-81A7-C738-FFD41EEE58BA}" dt="2024-08-27T22:26:47.922" v="30" actId="20577"/>
        <pc:sldMkLst>
          <pc:docMk/>
          <pc:sldMk cId="1441771234" sldId="256"/>
        </pc:sldMkLst>
        <pc:spChg chg="add mod">
          <ac:chgData name="Luesa L Healy" userId="S::luesa.healy@kp.org::f3949c39-2702-410d-b405-b826700ecfd7" providerId="AD" clId="Web-{3B137FA6-4892-81A7-C738-FFD41EEE58BA}" dt="2024-08-27T22:26:47.922" v="30" actId="20577"/>
          <ac:spMkLst>
            <pc:docMk/>
            <pc:sldMk cId="1441771234" sldId="256"/>
            <ac:spMk id="4" creationId="{6BE13AC9-5243-E2B7-BF86-8C2FCD805B2C}"/>
          </ac:spMkLst>
        </pc:spChg>
      </pc:sldChg>
      <pc:sldChg chg="modSp">
        <pc:chgData name="Luesa L Healy" userId="S::luesa.healy@kp.org::f3949c39-2702-410d-b405-b826700ecfd7" providerId="AD" clId="Web-{3B137FA6-4892-81A7-C738-FFD41EEE58BA}" dt="2024-08-27T22:16:05.138" v="5" actId="20577"/>
        <pc:sldMkLst>
          <pc:docMk/>
          <pc:sldMk cId="1204749300" sldId="301"/>
        </pc:sldMkLst>
        <pc:spChg chg="mod">
          <ac:chgData name="Luesa L Healy" userId="S::luesa.healy@kp.org::f3949c39-2702-410d-b405-b826700ecfd7" providerId="AD" clId="Web-{3B137FA6-4892-81A7-C738-FFD41EEE58BA}" dt="2024-08-27T22:16:05.138" v="5" actId="20577"/>
          <ac:spMkLst>
            <pc:docMk/>
            <pc:sldMk cId="1204749300" sldId="301"/>
            <ac:spMk id="34" creationId="{103381E1-AC68-BC0B-CDF5-06EFB02804A2}"/>
          </ac:spMkLst>
        </pc:spChg>
      </pc:sldChg>
      <pc:sldChg chg="modSp">
        <pc:chgData name="Luesa L Healy" userId="S::luesa.healy@kp.org::f3949c39-2702-410d-b405-b826700ecfd7" providerId="AD" clId="Web-{3B137FA6-4892-81A7-C738-FFD41EEE58BA}" dt="2024-08-27T22:58:04.503" v="34" actId="1076"/>
        <pc:sldMkLst>
          <pc:docMk/>
          <pc:sldMk cId="2622594265" sldId="304"/>
        </pc:sldMkLst>
        <pc:graphicFrameChg chg="mod modGraphic">
          <ac:chgData name="Luesa L Healy" userId="S::luesa.healy@kp.org::f3949c39-2702-410d-b405-b826700ecfd7" providerId="AD" clId="Web-{3B137FA6-4892-81A7-C738-FFD41EEE58BA}" dt="2024-08-27T22:58:04.503" v="34" actId="1076"/>
          <ac:graphicFrameMkLst>
            <pc:docMk/>
            <pc:sldMk cId="2622594265" sldId="304"/>
            <ac:graphicFrameMk id="2" creationId="{5197E56D-8227-57C5-1C8C-159DFE5F330B}"/>
          </ac:graphicFrameMkLst>
        </pc:graphicFrameChg>
        <pc:graphicFrameChg chg="modGraphic">
          <ac:chgData name="Luesa L Healy" userId="S::luesa.healy@kp.org::f3949c39-2702-410d-b405-b826700ecfd7" providerId="AD" clId="Web-{3B137FA6-4892-81A7-C738-FFD41EEE58BA}" dt="2024-08-27T22:57:45.518" v="31"/>
          <ac:graphicFrameMkLst>
            <pc:docMk/>
            <pc:sldMk cId="2622594265" sldId="304"/>
            <ac:graphicFrameMk id="5" creationId="{F35ABCFE-3F4D-441D-2ED9-6EE597A2C655}"/>
          </ac:graphicFrameMkLst>
        </pc:graphicFrameChg>
      </pc:sldChg>
      <pc:sldChg chg="modSp">
        <pc:chgData name="Luesa L Healy" userId="S::luesa.healy@kp.org::f3949c39-2702-410d-b405-b826700ecfd7" providerId="AD" clId="Web-{3B137FA6-4892-81A7-C738-FFD41EEE58BA}" dt="2024-08-27T22:59:07.052" v="103"/>
        <pc:sldMkLst>
          <pc:docMk/>
          <pc:sldMk cId="3347339211" sldId="316"/>
        </pc:sldMkLst>
        <pc:graphicFrameChg chg="mod modGraphic">
          <ac:chgData name="Luesa L Healy" userId="S::luesa.healy@kp.org::f3949c39-2702-410d-b405-b826700ecfd7" providerId="AD" clId="Web-{3B137FA6-4892-81A7-C738-FFD41EEE58BA}" dt="2024-08-27T22:59:07.052" v="103"/>
          <ac:graphicFrameMkLst>
            <pc:docMk/>
            <pc:sldMk cId="3347339211" sldId="316"/>
            <ac:graphicFrameMk id="6" creationId="{1366D4E1-0232-ABE6-D44F-9400C06B0692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86026-9CD3-45FD-985C-8F95A247094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A941C4-824F-4B25-B68D-F9CCDFCEB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403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A941C4-824F-4B25-B68D-F9CCDFCEB96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735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A941C4-824F-4B25-B68D-F9CCDFCEB96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6710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A941C4-824F-4B25-B68D-F9CCDFCEB96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8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A941C4-824F-4B25-B68D-F9CCDFCEB96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0540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A941C4-824F-4B25-B68D-F9CCDFCEB96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980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A941C4-824F-4B25-B68D-F9CCDFCEB96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60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A941C4-824F-4B25-B68D-F9CCDFCEB96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505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A941C4-824F-4B25-B68D-F9CCDFCEB96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9829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A941C4-824F-4B25-B68D-F9CCDFCEB96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139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A941C4-824F-4B25-B68D-F9CCDFCEB96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4139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A941C4-824F-4B25-B68D-F9CCDFCEB96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678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0CBCF-BACD-4357-81EE-71CDAE1DF04A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2772-626A-4ACA-AAED-EE1143FF9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132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0CBCF-BACD-4357-81EE-71CDAE1DF04A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2772-626A-4ACA-AAED-EE1143FF9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987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0CBCF-BACD-4357-81EE-71CDAE1DF04A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2772-626A-4ACA-AAED-EE1143FF9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921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0CBCF-BACD-4357-81EE-71CDAE1DF04A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2772-626A-4ACA-AAED-EE1143FF9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38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0CBCF-BACD-4357-81EE-71CDAE1DF04A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2772-626A-4ACA-AAED-EE1143FF9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32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0CBCF-BACD-4357-81EE-71CDAE1DF04A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2772-626A-4ACA-AAED-EE1143FF9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14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0CBCF-BACD-4357-81EE-71CDAE1DF04A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2772-626A-4ACA-AAED-EE1143FF9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449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0CBCF-BACD-4357-81EE-71CDAE1DF04A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2772-626A-4ACA-AAED-EE1143FF9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132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0CBCF-BACD-4357-81EE-71CDAE1DF04A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2772-626A-4ACA-AAED-EE1143FF9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560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0CBCF-BACD-4357-81EE-71CDAE1DF04A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2772-626A-4ACA-AAED-EE1143FF9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259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0CBCF-BACD-4357-81EE-71CDAE1DF04A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2772-626A-4ACA-AAED-EE1143FF9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851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20CBCF-BACD-4357-81EE-71CDAE1DF04A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B12772-626A-4ACA-AAED-EE1143FF9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062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A8B2C1-B37F-EF41-B05A-3748EF3A32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8822" y="3429000"/>
            <a:ext cx="8921672" cy="1713305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9600" dirty="0">
                <a:latin typeface="Algerian"/>
              </a:rPr>
              <a:t>The Database</a:t>
            </a:r>
            <a:br>
              <a:rPr lang="en-US" sz="5400" dirty="0">
                <a:latin typeface="Algerian"/>
              </a:rPr>
            </a:br>
            <a:endParaRPr lang="en-US" sz="54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E13AC9-5243-E2B7-BF86-8C2FCD805B2C}"/>
              </a:ext>
            </a:extLst>
          </p:cNvPr>
          <p:cNvSpPr txBox="1"/>
          <p:nvPr/>
        </p:nvSpPr>
        <p:spPr>
          <a:xfrm>
            <a:off x="860670" y="5142579"/>
            <a:ext cx="10471473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Luesa</a:t>
            </a:r>
            <a:r>
              <a:rPr lang="en-US" dirty="0"/>
              <a:t> Healy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KPWHRI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1441771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132A0DE5-9319-4110-72EB-82E304AC36DC}"/>
              </a:ext>
            </a:extLst>
          </p:cNvPr>
          <p:cNvSpPr/>
          <p:nvPr/>
        </p:nvSpPr>
        <p:spPr>
          <a:xfrm>
            <a:off x="300211" y="953961"/>
            <a:ext cx="3171825" cy="208597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_</a:t>
            </a:r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1B6BC9A-110A-EA9D-D9C9-E23D2AC449E2}"/>
              </a:ext>
            </a:extLst>
          </p:cNvPr>
          <p:cNvSpPr/>
          <p:nvPr/>
        </p:nvSpPr>
        <p:spPr>
          <a:xfrm>
            <a:off x="552733" y="1549470"/>
            <a:ext cx="2685490" cy="14192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_</a:t>
            </a:r>
            <a:endParaRPr lang="en-US" dirty="0"/>
          </a:p>
        </p:txBody>
      </p:sp>
      <p:sp>
        <p:nvSpPr>
          <p:cNvPr id="14" name="Cylinder 13">
            <a:extLst>
              <a:ext uri="{FF2B5EF4-FFF2-40B4-BE49-F238E27FC236}">
                <a16:creationId xmlns:a16="http://schemas.microsoft.com/office/drawing/2014/main" id="{BD3EB18E-D120-CFC2-8363-670F2D5EBA18}"/>
              </a:ext>
            </a:extLst>
          </p:cNvPr>
          <p:cNvSpPr/>
          <p:nvPr/>
        </p:nvSpPr>
        <p:spPr>
          <a:xfrm>
            <a:off x="1205447" y="1465903"/>
            <a:ext cx="238125" cy="409575"/>
          </a:xfrm>
          <a:prstGeom prst="can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8D5D5FF-E90D-2F87-E606-0F41A4C54C8E}"/>
              </a:ext>
            </a:extLst>
          </p:cNvPr>
          <p:cNvCxnSpPr>
            <a:cxnSpLocks/>
          </p:cNvCxnSpPr>
          <p:nvPr/>
        </p:nvCxnSpPr>
        <p:spPr>
          <a:xfrm>
            <a:off x="1384238" y="1446152"/>
            <a:ext cx="3381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ylinder 21">
            <a:extLst>
              <a:ext uri="{FF2B5EF4-FFF2-40B4-BE49-F238E27FC236}">
                <a16:creationId xmlns:a16="http://schemas.microsoft.com/office/drawing/2014/main" id="{B2B3648A-69D9-7409-191E-837CFC1CDB15}"/>
              </a:ext>
            </a:extLst>
          </p:cNvPr>
          <p:cNvSpPr/>
          <p:nvPr/>
        </p:nvSpPr>
        <p:spPr>
          <a:xfrm>
            <a:off x="1722376" y="610228"/>
            <a:ext cx="252034" cy="409575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6D53644D-7132-BCF7-584F-50A6DDDE15C6}"/>
              </a:ext>
            </a:extLst>
          </p:cNvPr>
          <p:cNvSpPr/>
          <p:nvPr/>
        </p:nvSpPr>
        <p:spPr>
          <a:xfrm rot="16682929">
            <a:off x="1138577" y="1086345"/>
            <a:ext cx="1648595" cy="1440713"/>
          </a:xfrm>
          <a:prstGeom prst="arc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67D8702-3FFF-14D5-502F-404E8BEB6FB5}"/>
              </a:ext>
            </a:extLst>
          </p:cNvPr>
          <p:cNvSpPr txBox="1"/>
          <p:nvPr/>
        </p:nvSpPr>
        <p:spPr>
          <a:xfrm>
            <a:off x="1220512" y="2011942"/>
            <a:ext cx="1503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Higher orbit</a:t>
            </a:r>
          </a:p>
          <a:p>
            <a:endParaRPr lang="en-US" dirty="0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EF1E5E3-8331-ADA6-2A7E-F6B42A9ECAA7}"/>
              </a:ext>
            </a:extLst>
          </p:cNvPr>
          <p:cNvCxnSpPr>
            <a:cxnSpLocks/>
          </p:cNvCxnSpPr>
          <p:nvPr/>
        </p:nvCxnSpPr>
        <p:spPr>
          <a:xfrm flipV="1">
            <a:off x="1384238" y="618178"/>
            <a:ext cx="0" cy="8279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1768955-F508-F999-901E-E5CDB7FBB4BC}"/>
              </a:ext>
            </a:extLst>
          </p:cNvPr>
          <p:cNvSpPr txBox="1"/>
          <p:nvPr/>
        </p:nvSpPr>
        <p:spPr>
          <a:xfrm>
            <a:off x="158032" y="96605"/>
            <a:ext cx="1102995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 dirty="0"/>
              <a:t>Describing a Higher Orbit:  Data Storage: Events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CA4526F-EDE3-A7A7-614F-9864ABEDB706}"/>
              </a:ext>
            </a:extLst>
          </p:cNvPr>
          <p:cNvSpPr txBox="1"/>
          <p:nvPr/>
        </p:nvSpPr>
        <p:spPr>
          <a:xfrm>
            <a:off x="3824666" y="958080"/>
            <a:ext cx="7904735" cy="20928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sz="2800" dirty="0"/>
              <a:t>Store data in custom fact tables by concept (e.g., separate tables for consents, statuses, </a:t>
            </a:r>
            <a:r>
              <a:rPr lang="en-US" sz="2800" dirty="0" err="1"/>
              <a:t>etc</a:t>
            </a:r>
            <a:r>
              <a:rPr lang="en-US" sz="2800" dirty="0"/>
              <a:t>)?</a:t>
            </a:r>
            <a:endParaRPr lang="en-US"/>
          </a:p>
          <a:p>
            <a:r>
              <a:rPr lang="en-US" sz="2800" dirty="0"/>
              <a:t>Or simply add more records to a consolidated event fact table?</a:t>
            </a: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366D4E1-0232-ABE6-D44F-9400C06B06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985241"/>
              </p:ext>
            </p:extLst>
          </p:nvPr>
        </p:nvGraphicFramePr>
        <p:xfrm>
          <a:off x="299481" y="3046256"/>
          <a:ext cx="11640322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7306">
                  <a:extLst>
                    <a:ext uri="{9D8B030D-6E8A-4147-A177-3AD203B41FA5}">
                      <a16:colId xmlns:a16="http://schemas.microsoft.com/office/drawing/2014/main" val="727526711"/>
                    </a:ext>
                  </a:extLst>
                </a:gridCol>
                <a:gridCol w="3532215">
                  <a:extLst>
                    <a:ext uri="{9D8B030D-6E8A-4147-A177-3AD203B41FA5}">
                      <a16:colId xmlns:a16="http://schemas.microsoft.com/office/drawing/2014/main" val="1290974452"/>
                    </a:ext>
                  </a:extLst>
                </a:gridCol>
                <a:gridCol w="235637">
                  <a:extLst>
                    <a:ext uri="{9D8B030D-6E8A-4147-A177-3AD203B41FA5}">
                      <a16:colId xmlns:a16="http://schemas.microsoft.com/office/drawing/2014/main" val="4152404304"/>
                    </a:ext>
                  </a:extLst>
                </a:gridCol>
                <a:gridCol w="1460499">
                  <a:extLst>
                    <a:ext uri="{9D8B030D-6E8A-4147-A177-3AD203B41FA5}">
                      <a16:colId xmlns:a16="http://schemas.microsoft.com/office/drawing/2014/main" val="3579302202"/>
                    </a:ext>
                  </a:extLst>
                </a:gridCol>
                <a:gridCol w="3824665">
                  <a:extLst>
                    <a:ext uri="{9D8B030D-6E8A-4147-A177-3AD203B41FA5}">
                      <a16:colId xmlns:a16="http://schemas.microsoft.com/office/drawing/2014/main" val="2267234084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/>
                        <a:t>Event Fact Table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9721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b="1" dirty="0"/>
                        <a:t>Pros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b="1" dirty="0"/>
                        <a:t>Notes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b="1" dirty="0"/>
                        <a:t>Cons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1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Notes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30737"/>
                  </a:ext>
                </a:extLst>
              </a:tr>
              <a:tr h="276392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Don't have to build another table with each new data concept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endParaRPr lang="en-US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Slow performance as table gets long?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This has not materialized for us 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701514"/>
                  </a:ext>
                </a:extLst>
              </a:tr>
              <a:tr h="276392"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Adding a new data concept simply means adding more events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We recently added a new project without building new structures (just cranked out events)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latin typeface="Aptos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Can be more confusing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With more general events concept, coding data can be complex.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01050"/>
                  </a:ext>
                </a:extLst>
              </a:tr>
              <a:tr h="276392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endParaRPr lang="en-US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Some duplication of data 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No method for Data Element #1 = Yes vs Data Element #1 = No, so these are separate events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5535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7339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1768955-F508-F999-901E-E5CDB7FBB4BC}"/>
              </a:ext>
            </a:extLst>
          </p:cNvPr>
          <p:cNvSpPr txBox="1"/>
          <p:nvPr/>
        </p:nvSpPr>
        <p:spPr>
          <a:xfrm>
            <a:off x="158032" y="96605"/>
            <a:ext cx="11029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Describing a Higher Orbit: Another major change to foster modularity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D313934-A7A4-3FC6-5246-E6AC0995D425}"/>
              </a:ext>
            </a:extLst>
          </p:cNvPr>
          <p:cNvSpPr/>
          <p:nvPr/>
        </p:nvSpPr>
        <p:spPr>
          <a:xfrm>
            <a:off x="463987" y="940313"/>
            <a:ext cx="3171825" cy="208597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_</a:t>
            </a:r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286CE2A-B102-E9CD-1549-6D3A9FE8D8D8}"/>
              </a:ext>
            </a:extLst>
          </p:cNvPr>
          <p:cNvSpPr/>
          <p:nvPr/>
        </p:nvSpPr>
        <p:spPr>
          <a:xfrm>
            <a:off x="716509" y="1535822"/>
            <a:ext cx="2685490" cy="14192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_</a:t>
            </a:r>
            <a:endParaRPr lang="en-US" dirty="0"/>
          </a:p>
        </p:txBody>
      </p:sp>
      <p:sp>
        <p:nvSpPr>
          <p:cNvPr id="18" name="Cylinder 17">
            <a:extLst>
              <a:ext uri="{FF2B5EF4-FFF2-40B4-BE49-F238E27FC236}">
                <a16:creationId xmlns:a16="http://schemas.microsoft.com/office/drawing/2014/main" id="{88EADCE7-AF8C-96A7-866C-562532C5C20C}"/>
              </a:ext>
            </a:extLst>
          </p:cNvPr>
          <p:cNvSpPr/>
          <p:nvPr/>
        </p:nvSpPr>
        <p:spPr>
          <a:xfrm>
            <a:off x="1369223" y="1452255"/>
            <a:ext cx="238125" cy="409575"/>
          </a:xfrm>
          <a:prstGeom prst="can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0529ED3-E945-F221-8879-B2FAD34BAB20}"/>
              </a:ext>
            </a:extLst>
          </p:cNvPr>
          <p:cNvCxnSpPr>
            <a:cxnSpLocks/>
          </p:cNvCxnSpPr>
          <p:nvPr/>
        </p:nvCxnSpPr>
        <p:spPr>
          <a:xfrm>
            <a:off x="1548014" y="1432504"/>
            <a:ext cx="3381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ylinder 19">
            <a:extLst>
              <a:ext uri="{FF2B5EF4-FFF2-40B4-BE49-F238E27FC236}">
                <a16:creationId xmlns:a16="http://schemas.microsoft.com/office/drawing/2014/main" id="{A5DE4FE8-18B3-7F4D-CA27-CE5D9A084ED0}"/>
              </a:ext>
            </a:extLst>
          </p:cNvPr>
          <p:cNvSpPr/>
          <p:nvPr/>
        </p:nvSpPr>
        <p:spPr>
          <a:xfrm>
            <a:off x="1886152" y="596580"/>
            <a:ext cx="252034" cy="409575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7A690AAF-6719-C43F-47D2-F6E2E04C8AC1}"/>
              </a:ext>
            </a:extLst>
          </p:cNvPr>
          <p:cNvSpPr/>
          <p:nvPr/>
        </p:nvSpPr>
        <p:spPr>
          <a:xfrm rot="16682929">
            <a:off x="1302353" y="1072697"/>
            <a:ext cx="1648595" cy="1440713"/>
          </a:xfrm>
          <a:prstGeom prst="arc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49FF263-9C03-8E60-99C5-F5E3B05BD0EC}"/>
              </a:ext>
            </a:extLst>
          </p:cNvPr>
          <p:cNvSpPr txBox="1"/>
          <p:nvPr/>
        </p:nvSpPr>
        <p:spPr>
          <a:xfrm>
            <a:off x="1384288" y="1998294"/>
            <a:ext cx="1503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Higher orbit</a:t>
            </a:r>
          </a:p>
          <a:p>
            <a:endParaRPr lang="en-US" dirty="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C42A979-4DF4-AC7C-7D69-57F243CD48B7}"/>
              </a:ext>
            </a:extLst>
          </p:cNvPr>
          <p:cNvCxnSpPr>
            <a:cxnSpLocks/>
          </p:cNvCxnSpPr>
          <p:nvPr/>
        </p:nvCxnSpPr>
        <p:spPr>
          <a:xfrm flipV="1">
            <a:off x="1548014" y="604530"/>
            <a:ext cx="0" cy="8279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F915E348-2D39-B4E2-B437-131F1DC928C5}"/>
              </a:ext>
            </a:extLst>
          </p:cNvPr>
          <p:cNvSpPr txBox="1"/>
          <p:nvPr/>
        </p:nvSpPr>
        <p:spPr>
          <a:xfrm>
            <a:off x="4397194" y="1175228"/>
            <a:ext cx="711163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 dirty="0" err="1"/>
              <a:t>SubjectID</a:t>
            </a:r>
            <a:r>
              <a:rPr lang="en-US" sz="2800" dirty="0"/>
              <a:t> as the glue instead of </a:t>
            </a:r>
            <a:r>
              <a:rPr lang="en-US" sz="2800" dirty="0" err="1"/>
              <a:t>StudyID</a:t>
            </a:r>
            <a:r>
              <a:rPr lang="en-US" sz="2800" dirty="0"/>
              <a:t>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8C5954F-8DB7-A73E-4A86-E9576D05B0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84197"/>
              </p:ext>
            </p:extLst>
          </p:nvPr>
        </p:nvGraphicFramePr>
        <p:xfrm>
          <a:off x="330868" y="3719763"/>
          <a:ext cx="4067477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7477">
                  <a:extLst>
                    <a:ext uri="{9D8B030D-6E8A-4147-A177-3AD203B41FA5}">
                      <a16:colId xmlns:a16="http://schemas.microsoft.com/office/drawing/2014/main" val="129097445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b="1" dirty="0" err="1"/>
                        <a:t>SubjectID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30737"/>
                  </a:ext>
                </a:extLst>
              </a:tr>
              <a:tr h="1381957">
                <a:tc>
                  <a:txBody>
                    <a:bodyPr/>
                    <a:lstStyle/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800" b="0" i="0" u="none" strike="noStrike" noProof="0" dirty="0" err="1">
                          <a:solidFill>
                            <a:srgbClr val="000000"/>
                          </a:solidFill>
                          <a:latin typeface="Aptos"/>
                        </a:rPr>
                        <a:t>Autonumber</a:t>
                      </a:r>
                      <a:endParaRPr lang="en-US" dirty="0" err="1"/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dirty="0"/>
                        <a:t>No meaning 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dirty="0"/>
                        <a:t>Holds database structure together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800" b="0" i="0" u="none" strike="noStrike" noProof="0" dirty="0" err="1">
                          <a:solidFill>
                            <a:srgbClr val="000000"/>
                          </a:solidFill>
                          <a:latin typeface="Aptos"/>
                        </a:rPr>
                        <a:t>SubjectID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 is Foreign Key (FK) for most fact tables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701514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E20F3C2-FF01-C769-09E9-4FE2548306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845444"/>
              </p:ext>
            </p:extLst>
          </p:nvPr>
        </p:nvGraphicFramePr>
        <p:xfrm>
          <a:off x="4842710" y="2626894"/>
          <a:ext cx="6888892" cy="3286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88892">
                  <a:extLst>
                    <a:ext uri="{9D8B030D-6E8A-4147-A177-3AD203B41FA5}">
                      <a16:colId xmlns:a16="http://schemas.microsoft.com/office/drawing/2014/main" val="727526711"/>
                    </a:ext>
                  </a:extLst>
                </a:gridCol>
              </a:tblGrid>
              <a:tr h="45173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b="1" dirty="0" err="1"/>
                        <a:t>StudyID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30737"/>
                  </a:ext>
                </a:extLst>
              </a:tr>
              <a:tr h="2823364">
                <a:tc>
                  <a:txBody>
                    <a:bodyPr/>
                    <a:lstStyle/>
                    <a:p>
                      <a:pPr marL="285750" indent="-285750">
                        <a:buFont typeface="Arial" panose="05000000000000000000" pitchFamily="2" charset="2"/>
                        <a:buChar char="•"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Created by project</a:t>
                      </a:r>
                    </a:p>
                    <a:p>
                      <a:pPr marL="285750" lvl="0" indent="-285750">
                        <a:buFont typeface="Arial" panose="05000000000000000000" pitchFamily="2" charset="2"/>
                        <a:buChar char="•"/>
                      </a:pPr>
                      <a:r>
                        <a:rPr lang="en-US" dirty="0" err="1"/>
                        <a:t>Studyid</a:t>
                      </a:r>
                      <a:r>
                        <a:rPr lang="en-US" dirty="0"/>
                        <a:t> often has embedded meaning (ranges or prefixes have significance).  This is helpful for the project.</a:t>
                      </a:r>
                    </a:p>
                    <a:p>
                      <a:pPr marL="285750" lvl="0" indent="-285750">
                        <a:buFont typeface="Arial" panose="05000000000000000000" pitchFamily="2" charset="2"/>
                        <a:buChar char="•"/>
                      </a:pPr>
                      <a:r>
                        <a:rPr lang="en-US" dirty="0"/>
                        <a:t>Simply a data artifact in new database (not structural)</a:t>
                      </a:r>
                    </a:p>
                    <a:p>
                      <a:pPr marL="285750" lvl="0" indent="-285750">
                        <a:buFont typeface="Arial" panose="05000000000000000000" pitchFamily="2" charset="2"/>
                        <a:buChar char="•"/>
                      </a:pPr>
                      <a:endParaRPr lang="en-US" dirty="0"/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Ancillary projects in </a:t>
                      </a:r>
                      <a:r>
                        <a:rPr lang="en-US" sz="1800" b="0" i="0" u="none" strike="noStrike" noProof="0" dirty="0" err="1">
                          <a:solidFill>
                            <a:srgbClr val="000000"/>
                          </a:solidFill>
                          <a:latin typeface="Aptos"/>
                        </a:rPr>
                        <a:t>ActCentral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 may each have their own </a:t>
                      </a:r>
                      <a:r>
                        <a:rPr lang="en-US" sz="1800" b="0" i="0" u="none" strike="noStrike" noProof="0" dirty="0" err="1">
                          <a:solidFill>
                            <a:srgbClr val="000000"/>
                          </a:solidFill>
                          <a:latin typeface="Aptos"/>
                        </a:rPr>
                        <a:t>studyid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 (and that's okay)</a:t>
                      </a: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User Interface (UI) could have different forms or pages by ancillary project, that appear to be held together by </a:t>
                      </a:r>
                      <a:r>
                        <a:rPr lang="en-US" sz="1800" b="0" i="0" u="none" strike="noStrike" noProof="0" dirty="0" err="1">
                          <a:solidFill>
                            <a:srgbClr val="000000"/>
                          </a:solidFill>
                          <a:latin typeface="Aptos"/>
                        </a:rPr>
                        <a:t>studyId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, but are actually </a:t>
                      </a:r>
                      <a:r>
                        <a:rPr lang="en-US" sz="1800" b="0" i="0" u="none" strike="noStrike" noProof="0" dirty="0" err="1">
                          <a:solidFill>
                            <a:srgbClr val="000000"/>
                          </a:solidFill>
                          <a:latin typeface="Aptos"/>
                        </a:rPr>
                        <a:t>SubjectId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-based like everything else</a:t>
                      </a:r>
                      <a:endParaRPr lang="en-US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701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9781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23A2397-A164-D4B0-B0D6-8BD408979C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525221"/>
              </p:ext>
            </p:extLst>
          </p:nvPr>
        </p:nvGraphicFramePr>
        <p:xfrm>
          <a:off x="158033" y="3046752"/>
          <a:ext cx="11761337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028">
                  <a:extLst>
                    <a:ext uri="{9D8B030D-6E8A-4147-A177-3AD203B41FA5}">
                      <a16:colId xmlns:a16="http://schemas.microsoft.com/office/drawing/2014/main" val="727526711"/>
                    </a:ext>
                  </a:extLst>
                </a:gridCol>
                <a:gridCol w="1361921">
                  <a:extLst>
                    <a:ext uri="{9D8B030D-6E8A-4147-A177-3AD203B41FA5}">
                      <a16:colId xmlns:a16="http://schemas.microsoft.com/office/drawing/2014/main" val="2356090649"/>
                    </a:ext>
                  </a:extLst>
                </a:gridCol>
                <a:gridCol w="1061357">
                  <a:extLst>
                    <a:ext uri="{9D8B030D-6E8A-4147-A177-3AD203B41FA5}">
                      <a16:colId xmlns:a16="http://schemas.microsoft.com/office/drawing/2014/main" val="3490063302"/>
                    </a:ext>
                  </a:extLst>
                </a:gridCol>
                <a:gridCol w="751113">
                  <a:extLst>
                    <a:ext uri="{9D8B030D-6E8A-4147-A177-3AD203B41FA5}">
                      <a16:colId xmlns:a16="http://schemas.microsoft.com/office/drawing/2014/main" val="502621931"/>
                    </a:ext>
                  </a:extLst>
                </a:gridCol>
                <a:gridCol w="849086">
                  <a:extLst>
                    <a:ext uri="{9D8B030D-6E8A-4147-A177-3AD203B41FA5}">
                      <a16:colId xmlns:a16="http://schemas.microsoft.com/office/drawing/2014/main" val="3157519807"/>
                    </a:ext>
                  </a:extLst>
                </a:gridCol>
                <a:gridCol w="1500920">
                  <a:extLst>
                    <a:ext uri="{9D8B030D-6E8A-4147-A177-3AD203B41FA5}">
                      <a16:colId xmlns:a16="http://schemas.microsoft.com/office/drawing/2014/main" val="1936335829"/>
                    </a:ext>
                  </a:extLst>
                </a:gridCol>
                <a:gridCol w="1512836">
                  <a:extLst>
                    <a:ext uri="{9D8B030D-6E8A-4147-A177-3AD203B41FA5}">
                      <a16:colId xmlns:a16="http://schemas.microsoft.com/office/drawing/2014/main" val="337094934"/>
                    </a:ext>
                  </a:extLst>
                </a:gridCol>
                <a:gridCol w="934357">
                  <a:extLst>
                    <a:ext uri="{9D8B030D-6E8A-4147-A177-3AD203B41FA5}">
                      <a16:colId xmlns:a16="http://schemas.microsoft.com/office/drawing/2014/main" val="3579302202"/>
                    </a:ext>
                  </a:extLst>
                </a:gridCol>
                <a:gridCol w="696922">
                  <a:extLst>
                    <a:ext uri="{9D8B030D-6E8A-4147-A177-3AD203B41FA5}">
                      <a16:colId xmlns:a16="http://schemas.microsoft.com/office/drawing/2014/main" val="3892667002"/>
                    </a:ext>
                  </a:extLst>
                </a:gridCol>
                <a:gridCol w="1161141">
                  <a:extLst>
                    <a:ext uri="{9D8B030D-6E8A-4147-A177-3AD203B41FA5}">
                      <a16:colId xmlns:a16="http://schemas.microsoft.com/office/drawing/2014/main" val="2937696822"/>
                    </a:ext>
                  </a:extLst>
                </a:gridCol>
                <a:gridCol w="1116656">
                  <a:extLst>
                    <a:ext uri="{9D8B030D-6E8A-4147-A177-3AD203B41FA5}">
                      <a16:colId xmlns:a16="http://schemas.microsoft.com/office/drawing/2014/main" val="458223782"/>
                    </a:ext>
                  </a:extLst>
                </a:gridCol>
              </a:tblGrid>
              <a:tr h="276392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Study Id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Res </a:t>
                      </a:r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Res City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Res State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Res Zip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Phone1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Phone2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 Element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30737"/>
                  </a:ext>
                </a:extLst>
              </a:tr>
              <a:tr h="276392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#1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#2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#2 date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#3 date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934912"/>
                  </a:ext>
                </a:extLst>
              </a:tr>
              <a:tr h="276392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123 L St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Tacoma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WA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99005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2060000000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2060111111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Yes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1/1/2024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701514"/>
                  </a:ext>
                </a:extLst>
              </a:tr>
              <a:tr h="276392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2343 Q St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Burien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WA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99004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2061000000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2061111111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Maybe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8/9/2016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01050"/>
                  </a:ext>
                </a:extLst>
              </a:tr>
              <a:tr h="276392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124 4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Ave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Fife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WA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99003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2062000000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2062111111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No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553533"/>
                  </a:ext>
                </a:extLst>
              </a:tr>
              <a:tr h="3106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345 62 St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Seattle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WA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99002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2063000000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2063111111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/>
                        <a:t>6/4/2005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048770"/>
                  </a:ext>
                </a:extLst>
              </a:tr>
            </a:tbl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C877BD9B-FCD0-52E4-CD73-CE242ED88066}"/>
              </a:ext>
            </a:extLst>
          </p:cNvPr>
          <p:cNvSpPr/>
          <p:nvPr/>
        </p:nvSpPr>
        <p:spPr>
          <a:xfrm>
            <a:off x="572820" y="1185861"/>
            <a:ext cx="2685490" cy="14192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Legacy</a:t>
            </a:r>
            <a:endParaRPr lang="en-US" dirty="0"/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B8212107-D1FC-C313-1FB7-07D69CAB3291}"/>
              </a:ext>
            </a:extLst>
          </p:cNvPr>
          <p:cNvSpPr/>
          <p:nvPr/>
        </p:nvSpPr>
        <p:spPr>
          <a:xfrm>
            <a:off x="1343025" y="981073"/>
            <a:ext cx="238125" cy="409575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768955-F508-F999-901E-E5CDB7FBB4BC}"/>
              </a:ext>
            </a:extLst>
          </p:cNvPr>
          <p:cNvSpPr txBox="1"/>
          <p:nvPr/>
        </p:nvSpPr>
        <p:spPr>
          <a:xfrm>
            <a:off x="158032" y="96605"/>
            <a:ext cx="11029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Describing a Higher Orbit:  Legacy Table Structures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03381E1-AC68-BC0B-CDF5-06EFB02804A2}"/>
              </a:ext>
            </a:extLst>
          </p:cNvPr>
          <p:cNvSpPr txBox="1"/>
          <p:nvPr/>
        </p:nvSpPr>
        <p:spPr>
          <a:xfrm>
            <a:off x="4124049" y="917505"/>
            <a:ext cx="7159467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Wide tables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Very little history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record of who did what and when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Mostly no as-of dates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Inconsistent data content. Sometimes dates, sometimes values, sometimes both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9" name="Ribbon: Tilted Down 8">
            <a:extLst>
              <a:ext uri="{FF2B5EF4-FFF2-40B4-BE49-F238E27FC236}">
                <a16:creationId xmlns:a16="http://schemas.microsoft.com/office/drawing/2014/main" id="{9E03308B-AACE-1BFA-8BDB-499BACAF470C}"/>
              </a:ext>
            </a:extLst>
          </p:cNvPr>
          <p:cNvSpPr/>
          <p:nvPr/>
        </p:nvSpPr>
        <p:spPr>
          <a:xfrm>
            <a:off x="1245940" y="5830562"/>
            <a:ext cx="2449285" cy="313950"/>
          </a:xfrm>
          <a:prstGeom prst="ribb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Fake Data</a:t>
            </a:r>
          </a:p>
        </p:txBody>
      </p:sp>
    </p:spTree>
    <p:extLst>
      <p:ext uri="{BB962C8B-B14F-4D97-AF65-F5344CB8AC3E}">
        <p14:creationId xmlns:p14="http://schemas.microsoft.com/office/powerpoint/2010/main" val="1204749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1768955-F508-F999-901E-E5CDB7FBB4BC}"/>
              </a:ext>
            </a:extLst>
          </p:cNvPr>
          <p:cNvSpPr txBox="1"/>
          <p:nvPr/>
        </p:nvSpPr>
        <p:spPr>
          <a:xfrm>
            <a:off x="158032" y="96605"/>
            <a:ext cx="11029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Describing a Higher Orbit:  Table Structures Reimagined 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D313934-A7A4-3FC6-5246-E6AC0995D425}"/>
              </a:ext>
            </a:extLst>
          </p:cNvPr>
          <p:cNvSpPr/>
          <p:nvPr/>
        </p:nvSpPr>
        <p:spPr>
          <a:xfrm>
            <a:off x="463987" y="940313"/>
            <a:ext cx="3171825" cy="208597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_</a:t>
            </a:r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286CE2A-B102-E9CD-1549-6D3A9FE8D8D8}"/>
              </a:ext>
            </a:extLst>
          </p:cNvPr>
          <p:cNvSpPr/>
          <p:nvPr/>
        </p:nvSpPr>
        <p:spPr>
          <a:xfrm>
            <a:off x="716509" y="1535822"/>
            <a:ext cx="2685490" cy="14192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_</a:t>
            </a:r>
            <a:endParaRPr lang="en-US" dirty="0"/>
          </a:p>
        </p:txBody>
      </p:sp>
      <p:sp>
        <p:nvSpPr>
          <p:cNvPr id="18" name="Cylinder 17">
            <a:extLst>
              <a:ext uri="{FF2B5EF4-FFF2-40B4-BE49-F238E27FC236}">
                <a16:creationId xmlns:a16="http://schemas.microsoft.com/office/drawing/2014/main" id="{88EADCE7-AF8C-96A7-866C-562532C5C20C}"/>
              </a:ext>
            </a:extLst>
          </p:cNvPr>
          <p:cNvSpPr/>
          <p:nvPr/>
        </p:nvSpPr>
        <p:spPr>
          <a:xfrm>
            <a:off x="1369223" y="1452255"/>
            <a:ext cx="238125" cy="409575"/>
          </a:xfrm>
          <a:prstGeom prst="can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0529ED3-E945-F221-8879-B2FAD34BAB20}"/>
              </a:ext>
            </a:extLst>
          </p:cNvPr>
          <p:cNvCxnSpPr>
            <a:cxnSpLocks/>
          </p:cNvCxnSpPr>
          <p:nvPr/>
        </p:nvCxnSpPr>
        <p:spPr>
          <a:xfrm>
            <a:off x="1548014" y="1432504"/>
            <a:ext cx="3381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ylinder 19">
            <a:extLst>
              <a:ext uri="{FF2B5EF4-FFF2-40B4-BE49-F238E27FC236}">
                <a16:creationId xmlns:a16="http://schemas.microsoft.com/office/drawing/2014/main" id="{A5DE4FE8-18B3-7F4D-CA27-CE5D9A084ED0}"/>
              </a:ext>
            </a:extLst>
          </p:cNvPr>
          <p:cNvSpPr/>
          <p:nvPr/>
        </p:nvSpPr>
        <p:spPr>
          <a:xfrm>
            <a:off x="1886152" y="596580"/>
            <a:ext cx="252034" cy="409575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7A690AAF-6719-C43F-47D2-F6E2E04C8AC1}"/>
              </a:ext>
            </a:extLst>
          </p:cNvPr>
          <p:cNvSpPr/>
          <p:nvPr/>
        </p:nvSpPr>
        <p:spPr>
          <a:xfrm rot="16682929">
            <a:off x="1302353" y="1072697"/>
            <a:ext cx="1648595" cy="1440713"/>
          </a:xfrm>
          <a:prstGeom prst="arc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49FF263-9C03-8E60-99C5-F5E3B05BD0EC}"/>
              </a:ext>
            </a:extLst>
          </p:cNvPr>
          <p:cNvSpPr txBox="1"/>
          <p:nvPr/>
        </p:nvSpPr>
        <p:spPr>
          <a:xfrm>
            <a:off x="1384288" y="1998294"/>
            <a:ext cx="1503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Higher orbit</a:t>
            </a:r>
          </a:p>
          <a:p>
            <a:endParaRPr lang="en-US" dirty="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C42A979-4DF4-AC7C-7D69-57F243CD48B7}"/>
              </a:ext>
            </a:extLst>
          </p:cNvPr>
          <p:cNvCxnSpPr>
            <a:cxnSpLocks/>
          </p:cNvCxnSpPr>
          <p:nvPr/>
        </p:nvCxnSpPr>
        <p:spPr>
          <a:xfrm flipV="1">
            <a:off x="1548014" y="604530"/>
            <a:ext cx="0" cy="8279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9862F2AC-1E0B-683F-7D4A-CF252A6436F8}"/>
              </a:ext>
            </a:extLst>
          </p:cNvPr>
          <p:cNvSpPr txBox="1"/>
          <p:nvPr/>
        </p:nvSpPr>
        <p:spPr>
          <a:xfrm>
            <a:off x="716508" y="3484714"/>
            <a:ext cx="10471473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Long fact tables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Retain history.  Fact tables can be thought of as a set of history records (including current record)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Ability to hold “types” of same data (address type, phone type, event type), for better flexibility and consolidation of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Provide consistent field for dates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Enforce date collection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Collect who did what and when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Audit tables</a:t>
            </a:r>
          </a:p>
        </p:txBody>
      </p:sp>
    </p:spTree>
    <p:extLst>
      <p:ext uri="{BB962C8B-B14F-4D97-AF65-F5344CB8AC3E}">
        <p14:creationId xmlns:p14="http://schemas.microsoft.com/office/powerpoint/2010/main" val="3554390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132A0DE5-9319-4110-72EB-82E304AC36DC}"/>
              </a:ext>
            </a:extLst>
          </p:cNvPr>
          <p:cNvSpPr/>
          <p:nvPr/>
        </p:nvSpPr>
        <p:spPr>
          <a:xfrm>
            <a:off x="300211" y="953961"/>
            <a:ext cx="3171825" cy="208597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_</a:t>
            </a:r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1B6BC9A-110A-EA9D-D9C9-E23D2AC449E2}"/>
              </a:ext>
            </a:extLst>
          </p:cNvPr>
          <p:cNvSpPr/>
          <p:nvPr/>
        </p:nvSpPr>
        <p:spPr>
          <a:xfrm>
            <a:off x="552733" y="1549470"/>
            <a:ext cx="2685490" cy="14192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_</a:t>
            </a:r>
            <a:endParaRPr lang="en-US" dirty="0"/>
          </a:p>
        </p:txBody>
      </p:sp>
      <p:sp>
        <p:nvSpPr>
          <p:cNvPr id="14" name="Cylinder 13">
            <a:extLst>
              <a:ext uri="{FF2B5EF4-FFF2-40B4-BE49-F238E27FC236}">
                <a16:creationId xmlns:a16="http://schemas.microsoft.com/office/drawing/2014/main" id="{BD3EB18E-D120-CFC2-8363-670F2D5EBA18}"/>
              </a:ext>
            </a:extLst>
          </p:cNvPr>
          <p:cNvSpPr/>
          <p:nvPr/>
        </p:nvSpPr>
        <p:spPr>
          <a:xfrm>
            <a:off x="1205447" y="1465903"/>
            <a:ext cx="238125" cy="409575"/>
          </a:xfrm>
          <a:prstGeom prst="can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8D5D5FF-E90D-2F87-E606-0F41A4C54C8E}"/>
              </a:ext>
            </a:extLst>
          </p:cNvPr>
          <p:cNvCxnSpPr>
            <a:cxnSpLocks/>
          </p:cNvCxnSpPr>
          <p:nvPr/>
        </p:nvCxnSpPr>
        <p:spPr>
          <a:xfrm>
            <a:off x="1384238" y="1446152"/>
            <a:ext cx="3381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ylinder 21">
            <a:extLst>
              <a:ext uri="{FF2B5EF4-FFF2-40B4-BE49-F238E27FC236}">
                <a16:creationId xmlns:a16="http://schemas.microsoft.com/office/drawing/2014/main" id="{B2B3648A-69D9-7409-191E-837CFC1CDB15}"/>
              </a:ext>
            </a:extLst>
          </p:cNvPr>
          <p:cNvSpPr/>
          <p:nvPr/>
        </p:nvSpPr>
        <p:spPr>
          <a:xfrm>
            <a:off x="1722376" y="610228"/>
            <a:ext cx="252034" cy="409575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6D53644D-7132-BCF7-584F-50A6DDDE15C6}"/>
              </a:ext>
            </a:extLst>
          </p:cNvPr>
          <p:cNvSpPr/>
          <p:nvPr/>
        </p:nvSpPr>
        <p:spPr>
          <a:xfrm rot="16682929">
            <a:off x="1138577" y="1086345"/>
            <a:ext cx="1648595" cy="1440713"/>
          </a:xfrm>
          <a:prstGeom prst="arc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67D8702-3FFF-14D5-502F-404E8BEB6FB5}"/>
              </a:ext>
            </a:extLst>
          </p:cNvPr>
          <p:cNvSpPr txBox="1"/>
          <p:nvPr/>
        </p:nvSpPr>
        <p:spPr>
          <a:xfrm>
            <a:off x="1220512" y="2011942"/>
            <a:ext cx="1503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Higher orbit</a:t>
            </a:r>
          </a:p>
          <a:p>
            <a:endParaRPr lang="en-US" dirty="0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EF1E5E3-8331-ADA6-2A7E-F6B42A9ECAA7}"/>
              </a:ext>
            </a:extLst>
          </p:cNvPr>
          <p:cNvCxnSpPr>
            <a:cxnSpLocks/>
          </p:cNvCxnSpPr>
          <p:nvPr/>
        </p:nvCxnSpPr>
        <p:spPr>
          <a:xfrm flipV="1">
            <a:off x="1384238" y="618178"/>
            <a:ext cx="0" cy="8279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1768955-F508-F999-901E-E5CDB7FBB4BC}"/>
              </a:ext>
            </a:extLst>
          </p:cNvPr>
          <p:cNvSpPr txBox="1"/>
          <p:nvPr/>
        </p:nvSpPr>
        <p:spPr>
          <a:xfrm>
            <a:off x="158032" y="96605"/>
            <a:ext cx="11029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Describing a Higher Orbit:  Table Structures Reimagined: Addresses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35ABCFE-3F4D-441D-2ED9-6EE597A2C6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866809"/>
              </p:ext>
            </p:extLst>
          </p:nvPr>
        </p:nvGraphicFramePr>
        <p:xfrm>
          <a:off x="443517" y="3290148"/>
          <a:ext cx="11229318" cy="3223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7901">
                  <a:extLst>
                    <a:ext uri="{9D8B030D-6E8A-4147-A177-3AD203B41FA5}">
                      <a16:colId xmlns:a16="http://schemas.microsoft.com/office/drawing/2014/main" val="727526711"/>
                    </a:ext>
                  </a:extLst>
                </a:gridCol>
                <a:gridCol w="1746913">
                  <a:extLst>
                    <a:ext uri="{9D8B030D-6E8A-4147-A177-3AD203B41FA5}">
                      <a16:colId xmlns:a16="http://schemas.microsoft.com/office/drawing/2014/main" val="3579302202"/>
                    </a:ext>
                  </a:extLst>
                </a:gridCol>
                <a:gridCol w="996287">
                  <a:extLst>
                    <a:ext uri="{9D8B030D-6E8A-4147-A177-3AD203B41FA5}">
                      <a16:colId xmlns:a16="http://schemas.microsoft.com/office/drawing/2014/main" val="3892667002"/>
                    </a:ext>
                  </a:extLst>
                </a:gridCol>
                <a:gridCol w="750627">
                  <a:extLst>
                    <a:ext uri="{9D8B030D-6E8A-4147-A177-3AD203B41FA5}">
                      <a16:colId xmlns:a16="http://schemas.microsoft.com/office/drawing/2014/main" val="2937696822"/>
                    </a:ext>
                  </a:extLst>
                </a:gridCol>
                <a:gridCol w="805218">
                  <a:extLst>
                    <a:ext uri="{9D8B030D-6E8A-4147-A177-3AD203B41FA5}">
                      <a16:colId xmlns:a16="http://schemas.microsoft.com/office/drawing/2014/main" val="2380881829"/>
                    </a:ext>
                  </a:extLst>
                </a:gridCol>
                <a:gridCol w="1037229">
                  <a:extLst>
                    <a:ext uri="{9D8B030D-6E8A-4147-A177-3AD203B41FA5}">
                      <a16:colId xmlns:a16="http://schemas.microsoft.com/office/drawing/2014/main" val="2460559452"/>
                    </a:ext>
                  </a:extLst>
                </a:gridCol>
                <a:gridCol w="887105">
                  <a:extLst>
                    <a:ext uri="{9D8B030D-6E8A-4147-A177-3AD203B41FA5}">
                      <a16:colId xmlns:a16="http://schemas.microsoft.com/office/drawing/2014/main" val="3799278201"/>
                    </a:ext>
                  </a:extLst>
                </a:gridCol>
                <a:gridCol w="911882">
                  <a:extLst>
                    <a:ext uri="{9D8B030D-6E8A-4147-A177-3AD203B41FA5}">
                      <a16:colId xmlns:a16="http://schemas.microsoft.com/office/drawing/2014/main" val="3958465984"/>
                    </a:ext>
                  </a:extLst>
                </a:gridCol>
                <a:gridCol w="1080691">
                  <a:extLst>
                    <a:ext uri="{9D8B030D-6E8A-4147-A177-3AD203B41FA5}">
                      <a16:colId xmlns:a16="http://schemas.microsoft.com/office/drawing/2014/main" val="2593393246"/>
                    </a:ext>
                  </a:extLst>
                </a:gridCol>
                <a:gridCol w="1123413">
                  <a:extLst>
                    <a:ext uri="{9D8B030D-6E8A-4147-A177-3AD203B41FA5}">
                      <a16:colId xmlns:a16="http://schemas.microsoft.com/office/drawing/2014/main" val="46744074"/>
                    </a:ext>
                  </a:extLst>
                </a:gridCol>
                <a:gridCol w="1102052">
                  <a:extLst>
                    <a:ext uri="{9D8B030D-6E8A-4147-A177-3AD203B41FA5}">
                      <a16:colId xmlns:a16="http://schemas.microsoft.com/office/drawing/2014/main" val="31881812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Study Id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Address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City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Zip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Address Type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Is Active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Added By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Added Date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Updated By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Updated Date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30737"/>
                  </a:ext>
                </a:extLst>
              </a:tr>
              <a:tr h="276392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123 L St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Tacoma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99005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Mail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 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6/4/2024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701514"/>
                  </a:ext>
                </a:extLst>
              </a:tr>
              <a:tr h="276392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123 L St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Tacoma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99005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Res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01050"/>
                  </a:ext>
                </a:extLst>
              </a:tr>
              <a:tr h="2763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2343 Q St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Burien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WA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99004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Mail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135163"/>
                  </a:ext>
                </a:extLst>
              </a:tr>
              <a:tr h="276392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843 11th St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Burien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99004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Res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6/9/2024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6/9/2024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553533"/>
                  </a:ext>
                </a:extLst>
              </a:tr>
              <a:tr h="3892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2343 Q St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Burien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99004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Res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6/9/2024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048770"/>
                  </a:ext>
                </a:extLst>
              </a:tr>
              <a:tr h="3106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P.O. Box 345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Fife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99003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Mail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256002"/>
                  </a:ext>
                </a:extLst>
              </a:tr>
              <a:tr h="3106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124 4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Ave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Fife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99003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Res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231974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C1D57E4-E87F-34F4-DDFE-82259A3EBA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823313"/>
              </p:ext>
            </p:extLst>
          </p:nvPr>
        </p:nvGraphicFramePr>
        <p:xfrm>
          <a:off x="3154301" y="817572"/>
          <a:ext cx="8790015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136">
                  <a:extLst>
                    <a:ext uri="{9D8B030D-6E8A-4147-A177-3AD203B41FA5}">
                      <a16:colId xmlns:a16="http://schemas.microsoft.com/office/drawing/2014/main" val="727526711"/>
                    </a:ext>
                  </a:extLst>
                </a:gridCol>
                <a:gridCol w="1487606">
                  <a:extLst>
                    <a:ext uri="{9D8B030D-6E8A-4147-A177-3AD203B41FA5}">
                      <a16:colId xmlns:a16="http://schemas.microsoft.com/office/drawing/2014/main" val="2356090649"/>
                    </a:ext>
                  </a:extLst>
                </a:gridCol>
                <a:gridCol w="968991">
                  <a:extLst>
                    <a:ext uri="{9D8B030D-6E8A-4147-A177-3AD203B41FA5}">
                      <a16:colId xmlns:a16="http://schemas.microsoft.com/office/drawing/2014/main" val="3490063302"/>
                    </a:ext>
                  </a:extLst>
                </a:gridCol>
                <a:gridCol w="736979">
                  <a:extLst>
                    <a:ext uri="{9D8B030D-6E8A-4147-A177-3AD203B41FA5}">
                      <a16:colId xmlns:a16="http://schemas.microsoft.com/office/drawing/2014/main" val="502621931"/>
                    </a:ext>
                  </a:extLst>
                </a:gridCol>
                <a:gridCol w="805218">
                  <a:extLst>
                    <a:ext uri="{9D8B030D-6E8A-4147-A177-3AD203B41FA5}">
                      <a16:colId xmlns:a16="http://schemas.microsoft.com/office/drawing/2014/main" val="3157519807"/>
                    </a:ext>
                  </a:extLst>
                </a:gridCol>
                <a:gridCol w="1419368">
                  <a:extLst>
                    <a:ext uri="{9D8B030D-6E8A-4147-A177-3AD203B41FA5}">
                      <a16:colId xmlns:a16="http://schemas.microsoft.com/office/drawing/2014/main" val="3272348654"/>
                    </a:ext>
                  </a:extLst>
                </a:gridCol>
                <a:gridCol w="996286">
                  <a:extLst>
                    <a:ext uri="{9D8B030D-6E8A-4147-A177-3AD203B41FA5}">
                      <a16:colId xmlns:a16="http://schemas.microsoft.com/office/drawing/2014/main" val="377242893"/>
                    </a:ext>
                  </a:extLst>
                </a:gridCol>
                <a:gridCol w="750627">
                  <a:extLst>
                    <a:ext uri="{9D8B030D-6E8A-4147-A177-3AD203B41FA5}">
                      <a16:colId xmlns:a16="http://schemas.microsoft.com/office/drawing/2014/main" val="272920840"/>
                    </a:ext>
                  </a:extLst>
                </a:gridCol>
                <a:gridCol w="809804">
                  <a:extLst>
                    <a:ext uri="{9D8B030D-6E8A-4147-A177-3AD203B41FA5}">
                      <a16:colId xmlns:a16="http://schemas.microsoft.com/office/drawing/2014/main" val="403808017"/>
                    </a:ext>
                  </a:extLst>
                </a:gridCol>
              </a:tblGrid>
              <a:tr h="60470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Study Id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Res </a:t>
                      </a:r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Res City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Res State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Res Zip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Mail </a:t>
                      </a:r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Mail City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Mail State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Mail Zip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30737"/>
                  </a:ext>
                </a:extLst>
              </a:tr>
              <a:tr h="354544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123 L St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Tacoma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WA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99005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123 L St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Tacoma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WA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99005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701514"/>
                  </a:ext>
                </a:extLst>
              </a:tr>
              <a:tr h="354544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2343 Q St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Burien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WA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99004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2343 Q St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Burien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WA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99004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01050"/>
                  </a:ext>
                </a:extLst>
              </a:tr>
              <a:tr h="354544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124 4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Ave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Fife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WA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99003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P.O. Box 345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Fife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WA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99003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553533"/>
                  </a:ext>
                </a:extLst>
              </a:tr>
            </a:tbl>
          </a:graphicData>
        </a:graphic>
      </p:graphicFrame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A64AB6FD-9CC4-DE66-44EC-5BCCF55AB0B4}"/>
              </a:ext>
            </a:extLst>
          </p:cNvPr>
          <p:cNvSpPr/>
          <p:nvPr/>
        </p:nvSpPr>
        <p:spPr>
          <a:xfrm>
            <a:off x="3217371" y="1503604"/>
            <a:ext cx="8663874" cy="28937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AEF1C313-3081-F942-B6C4-E21082545677}"/>
              </a:ext>
            </a:extLst>
          </p:cNvPr>
          <p:cNvSpPr/>
          <p:nvPr/>
        </p:nvSpPr>
        <p:spPr>
          <a:xfrm>
            <a:off x="519165" y="3961459"/>
            <a:ext cx="11153670" cy="67863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row: Down 36">
            <a:extLst>
              <a:ext uri="{FF2B5EF4-FFF2-40B4-BE49-F238E27FC236}">
                <a16:creationId xmlns:a16="http://schemas.microsoft.com/office/drawing/2014/main" id="{B0D59296-2EDA-A76B-2717-2FAEDDC821AD}"/>
              </a:ext>
            </a:extLst>
          </p:cNvPr>
          <p:cNvSpPr/>
          <p:nvPr/>
        </p:nvSpPr>
        <p:spPr>
          <a:xfrm>
            <a:off x="5457217" y="2554932"/>
            <a:ext cx="826851" cy="67131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bbon: Tilted Down 3">
            <a:extLst>
              <a:ext uri="{FF2B5EF4-FFF2-40B4-BE49-F238E27FC236}">
                <a16:creationId xmlns:a16="http://schemas.microsoft.com/office/drawing/2014/main" id="{DDE0EF53-BB2D-A8E2-81B5-F6A40CFDAF2C}"/>
              </a:ext>
            </a:extLst>
          </p:cNvPr>
          <p:cNvSpPr/>
          <p:nvPr/>
        </p:nvSpPr>
        <p:spPr>
          <a:xfrm>
            <a:off x="8738940" y="2728133"/>
            <a:ext cx="2449285" cy="313950"/>
          </a:xfrm>
          <a:prstGeom prst="ribb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Fake Data</a:t>
            </a:r>
          </a:p>
        </p:txBody>
      </p:sp>
    </p:spTree>
    <p:extLst>
      <p:ext uri="{BB962C8B-B14F-4D97-AF65-F5344CB8AC3E}">
        <p14:creationId xmlns:p14="http://schemas.microsoft.com/office/powerpoint/2010/main" val="1616642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132A0DE5-9319-4110-72EB-82E304AC36DC}"/>
              </a:ext>
            </a:extLst>
          </p:cNvPr>
          <p:cNvSpPr/>
          <p:nvPr/>
        </p:nvSpPr>
        <p:spPr>
          <a:xfrm>
            <a:off x="300211" y="953961"/>
            <a:ext cx="3171825" cy="208597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_</a:t>
            </a:r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1B6BC9A-110A-EA9D-D9C9-E23D2AC449E2}"/>
              </a:ext>
            </a:extLst>
          </p:cNvPr>
          <p:cNvSpPr/>
          <p:nvPr/>
        </p:nvSpPr>
        <p:spPr>
          <a:xfrm>
            <a:off x="552733" y="1549470"/>
            <a:ext cx="2685490" cy="14192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_</a:t>
            </a:r>
            <a:endParaRPr lang="en-US" dirty="0"/>
          </a:p>
        </p:txBody>
      </p:sp>
      <p:sp>
        <p:nvSpPr>
          <p:cNvPr id="14" name="Cylinder 13">
            <a:extLst>
              <a:ext uri="{FF2B5EF4-FFF2-40B4-BE49-F238E27FC236}">
                <a16:creationId xmlns:a16="http://schemas.microsoft.com/office/drawing/2014/main" id="{BD3EB18E-D120-CFC2-8363-670F2D5EBA18}"/>
              </a:ext>
            </a:extLst>
          </p:cNvPr>
          <p:cNvSpPr/>
          <p:nvPr/>
        </p:nvSpPr>
        <p:spPr>
          <a:xfrm>
            <a:off x="1205447" y="1465903"/>
            <a:ext cx="238125" cy="409575"/>
          </a:xfrm>
          <a:prstGeom prst="can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8D5D5FF-E90D-2F87-E606-0F41A4C54C8E}"/>
              </a:ext>
            </a:extLst>
          </p:cNvPr>
          <p:cNvCxnSpPr>
            <a:cxnSpLocks/>
          </p:cNvCxnSpPr>
          <p:nvPr/>
        </p:nvCxnSpPr>
        <p:spPr>
          <a:xfrm>
            <a:off x="1384238" y="1446152"/>
            <a:ext cx="3381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ylinder 21">
            <a:extLst>
              <a:ext uri="{FF2B5EF4-FFF2-40B4-BE49-F238E27FC236}">
                <a16:creationId xmlns:a16="http://schemas.microsoft.com/office/drawing/2014/main" id="{B2B3648A-69D9-7409-191E-837CFC1CDB15}"/>
              </a:ext>
            </a:extLst>
          </p:cNvPr>
          <p:cNvSpPr/>
          <p:nvPr/>
        </p:nvSpPr>
        <p:spPr>
          <a:xfrm>
            <a:off x="1722376" y="610228"/>
            <a:ext cx="252034" cy="409575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6D53644D-7132-BCF7-584F-50A6DDDE15C6}"/>
              </a:ext>
            </a:extLst>
          </p:cNvPr>
          <p:cNvSpPr/>
          <p:nvPr/>
        </p:nvSpPr>
        <p:spPr>
          <a:xfrm rot="16682929">
            <a:off x="1138577" y="1086345"/>
            <a:ext cx="1648595" cy="1440713"/>
          </a:xfrm>
          <a:prstGeom prst="arc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67D8702-3FFF-14D5-502F-404E8BEB6FB5}"/>
              </a:ext>
            </a:extLst>
          </p:cNvPr>
          <p:cNvSpPr txBox="1"/>
          <p:nvPr/>
        </p:nvSpPr>
        <p:spPr>
          <a:xfrm>
            <a:off x="1220512" y="2011942"/>
            <a:ext cx="1503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Higher orbit</a:t>
            </a:r>
          </a:p>
          <a:p>
            <a:endParaRPr lang="en-US" dirty="0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EF1E5E3-8331-ADA6-2A7E-F6B42A9ECAA7}"/>
              </a:ext>
            </a:extLst>
          </p:cNvPr>
          <p:cNvCxnSpPr>
            <a:cxnSpLocks/>
          </p:cNvCxnSpPr>
          <p:nvPr/>
        </p:nvCxnSpPr>
        <p:spPr>
          <a:xfrm flipV="1">
            <a:off x="1384238" y="618178"/>
            <a:ext cx="0" cy="8279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1768955-F508-F999-901E-E5CDB7FBB4BC}"/>
              </a:ext>
            </a:extLst>
          </p:cNvPr>
          <p:cNvSpPr txBox="1"/>
          <p:nvPr/>
        </p:nvSpPr>
        <p:spPr>
          <a:xfrm>
            <a:off x="158032" y="96605"/>
            <a:ext cx="11029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Describing a Higher Orbit:  Table Structures Reimagined: Addresses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35ABCFE-3F4D-441D-2ED9-6EE597A2C6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107618"/>
              </p:ext>
            </p:extLst>
          </p:nvPr>
        </p:nvGraphicFramePr>
        <p:xfrm>
          <a:off x="443517" y="3290148"/>
          <a:ext cx="11229318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7901">
                  <a:extLst>
                    <a:ext uri="{9D8B030D-6E8A-4147-A177-3AD203B41FA5}">
                      <a16:colId xmlns:a16="http://schemas.microsoft.com/office/drawing/2014/main" val="727526711"/>
                    </a:ext>
                  </a:extLst>
                </a:gridCol>
                <a:gridCol w="1746913">
                  <a:extLst>
                    <a:ext uri="{9D8B030D-6E8A-4147-A177-3AD203B41FA5}">
                      <a16:colId xmlns:a16="http://schemas.microsoft.com/office/drawing/2014/main" val="3579302202"/>
                    </a:ext>
                  </a:extLst>
                </a:gridCol>
                <a:gridCol w="996287">
                  <a:extLst>
                    <a:ext uri="{9D8B030D-6E8A-4147-A177-3AD203B41FA5}">
                      <a16:colId xmlns:a16="http://schemas.microsoft.com/office/drawing/2014/main" val="3892667002"/>
                    </a:ext>
                  </a:extLst>
                </a:gridCol>
                <a:gridCol w="750627">
                  <a:extLst>
                    <a:ext uri="{9D8B030D-6E8A-4147-A177-3AD203B41FA5}">
                      <a16:colId xmlns:a16="http://schemas.microsoft.com/office/drawing/2014/main" val="2937696822"/>
                    </a:ext>
                  </a:extLst>
                </a:gridCol>
                <a:gridCol w="805218">
                  <a:extLst>
                    <a:ext uri="{9D8B030D-6E8A-4147-A177-3AD203B41FA5}">
                      <a16:colId xmlns:a16="http://schemas.microsoft.com/office/drawing/2014/main" val="2380881829"/>
                    </a:ext>
                  </a:extLst>
                </a:gridCol>
                <a:gridCol w="1037229">
                  <a:extLst>
                    <a:ext uri="{9D8B030D-6E8A-4147-A177-3AD203B41FA5}">
                      <a16:colId xmlns:a16="http://schemas.microsoft.com/office/drawing/2014/main" val="2460559452"/>
                    </a:ext>
                  </a:extLst>
                </a:gridCol>
                <a:gridCol w="887105">
                  <a:extLst>
                    <a:ext uri="{9D8B030D-6E8A-4147-A177-3AD203B41FA5}">
                      <a16:colId xmlns:a16="http://schemas.microsoft.com/office/drawing/2014/main" val="3799278201"/>
                    </a:ext>
                  </a:extLst>
                </a:gridCol>
                <a:gridCol w="911882">
                  <a:extLst>
                    <a:ext uri="{9D8B030D-6E8A-4147-A177-3AD203B41FA5}">
                      <a16:colId xmlns:a16="http://schemas.microsoft.com/office/drawing/2014/main" val="3958465984"/>
                    </a:ext>
                  </a:extLst>
                </a:gridCol>
                <a:gridCol w="1080691">
                  <a:extLst>
                    <a:ext uri="{9D8B030D-6E8A-4147-A177-3AD203B41FA5}">
                      <a16:colId xmlns:a16="http://schemas.microsoft.com/office/drawing/2014/main" val="2593393246"/>
                    </a:ext>
                  </a:extLst>
                </a:gridCol>
                <a:gridCol w="1123413">
                  <a:extLst>
                    <a:ext uri="{9D8B030D-6E8A-4147-A177-3AD203B41FA5}">
                      <a16:colId xmlns:a16="http://schemas.microsoft.com/office/drawing/2014/main" val="46744074"/>
                    </a:ext>
                  </a:extLst>
                </a:gridCol>
                <a:gridCol w="1102052">
                  <a:extLst>
                    <a:ext uri="{9D8B030D-6E8A-4147-A177-3AD203B41FA5}">
                      <a16:colId xmlns:a16="http://schemas.microsoft.com/office/drawing/2014/main" val="31881812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Study Id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Address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City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Zip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Address Type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Is Active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Added By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Added Date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Updated By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Updated Date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30737"/>
                  </a:ext>
                </a:extLst>
              </a:tr>
              <a:tr h="276392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123 L St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Tacoma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99005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Mail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 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6/4/2024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701514"/>
                  </a:ext>
                </a:extLst>
              </a:tr>
              <a:tr h="276392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123 L St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Tacoma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99005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Res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01050"/>
                  </a:ext>
                </a:extLst>
              </a:tr>
              <a:tr h="2763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2343 Q St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Burien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WA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99004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Mail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135163"/>
                  </a:ext>
                </a:extLst>
              </a:tr>
              <a:tr h="2763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2343 Q St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Burien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99004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Res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6/9/2024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028168"/>
                  </a:ext>
                </a:extLst>
              </a:tr>
              <a:tr h="276392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843 11th St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Burien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99004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Res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6/9/2024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6/9/2024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553533"/>
                  </a:ext>
                </a:extLst>
              </a:tr>
              <a:tr h="3106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P.O. Box 345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Fife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99003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Mail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256002"/>
                  </a:ext>
                </a:extLst>
              </a:tr>
              <a:tr h="3106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124 4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Ave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Fife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99003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Res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231974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C1D57E4-E87F-34F4-DDFE-82259A3EBAE1}"/>
              </a:ext>
            </a:extLst>
          </p:cNvPr>
          <p:cNvGraphicFramePr>
            <a:graphicFrameLocks noGrp="1"/>
          </p:cNvGraphicFramePr>
          <p:nvPr/>
        </p:nvGraphicFramePr>
        <p:xfrm>
          <a:off x="3154301" y="817572"/>
          <a:ext cx="8790015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136">
                  <a:extLst>
                    <a:ext uri="{9D8B030D-6E8A-4147-A177-3AD203B41FA5}">
                      <a16:colId xmlns:a16="http://schemas.microsoft.com/office/drawing/2014/main" val="727526711"/>
                    </a:ext>
                  </a:extLst>
                </a:gridCol>
                <a:gridCol w="1487606">
                  <a:extLst>
                    <a:ext uri="{9D8B030D-6E8A-4147-A177-3AD203B41FA5}">
                      <a16:colId xmlns:a16="http://schemas.microsoft.com/office/drawing/2014/main" val="2356090649"/>
                    </a:ext>
                  </a:extLst>
                </a:gridCol>
                <a:gridCol w="968991">
                  <a:extLst>
                    <a:ext uri="{9D8B030D-6E8A-4147-A177-3AD203B41FA5}">
                      <a16:colId xmlns:a16="http://schemas.microsoft.com/office/drawing/2014/main" val="3490063302"/>
                    </a:ext>
                  </a:extLst>
                </a:gridCol>
                <a:gridCol w="736979">
                  <a:extLst>
                    <a:ext uri="{9D8B030D-6E8A-4147-A177-3AD203B41FA5}">
                      <a16:colId xmlns:a16="http://schemas.microsoft.com/office/drawing/2014/main" val="502621931"/>
                    </a:ext>
                  </a:extLst>
                </a:gridCol>
                <a:gridCol w="805218">
                  <a:extLst>
                    <a:ext uri="{9D8B030D-6E8A-4147-A177-3AD203B41FA5}">
                      <a16:colId xmlns:a16="http://schemas.microsoft.com/office/drawing/2014/main" val="3157519807"/>
                    </a:ext>
                  </a:extLst>
                </a:gridCol>
                <a:gridCol w="1419368">
                  <a:extLst>
                    <a:ext uri="{9D8B030D-6E8A-4147-A177-3AD203B41FA5}">
                      <a16:colId xmlns:a16="http://schemas.microsoft.com/office/drawing/2014/main" val="3272348654"/>
                    </a:ext>
                  </a:extLst>
                </a:gridCol>
                <a:gridCol w="996286">
                  <a:extLst>
                    <a:ext uri="{9D8B030D-6E8A-4147-A177-3AD203B41FA5}">
                      <a16:colId xmlns:a16="http://schemas.microsoft.com/office/drawing/2014/main" val="377242893"/>
                    </a:ext>
                  </a:extLst>
                </a:gridCol>
                <a:gridCol w="750627">
                  <a:extLst>
                    <a:ext uri="{9D8B030D-6E8A-4147-A177-3AD203B41FA5}">
                      <a16:colId xmlns:a16="http://schemas.microsoft.com/office/drawing/2014/main" val="272920840"/>
                    </a:ext>
                  </a:extLst>
                </a:gridCol>
                <a:gridCol w="809804">
                  <a:extLst>
                    <a:ext uri="{9D8B030D-6E8A-4147-A177-3AD203B41FA5}">
                      <a16:colId xmlns:a16="http://schemas.microsoft.com/office/drawing/2014/main" val="403808017"/>
                    </a:ext>
                  </a:extLst>
                </a:gridCol>
              </a:tblGrid>
              <a:tr h="60470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Study Id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Res </a:t>
                      </a:r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Res City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Res State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Res Zip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Mail </a:t>
                      </a:r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Mail City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Mail State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Mail Zip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30737"/>
                  </a:ext>
                </a:extLst>
              </a:tr>
              <a:tr h="354544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123 L St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Tacoma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WA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99005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123 L St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Tacoma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WA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99005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701514"/>
                  </a:ext>
                </a:extLst>
              </a:tr>
              <a:tr h="354544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2343 Q St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Burien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WA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99004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2343 Q St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Burien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WA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99004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01050"/>
                  </a:ext>
                </a:extLst>
              </a:tr>
              <a:tr h="354544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124 4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Ave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Fife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WA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99003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P.O. Box 345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Fife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WA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99003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553533"/>
                  </a:ext>
                </a:extLst>
              </a:tr>
            </a:tbl>
          </a:graphicData>
        </a:graphic>
      </p:graphicFrame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A64AB6FD-9CC4-DE66-44EC-5BCCF55AB0B4}"/>
              </a:ext>
            </a:extLst>
          </p:cNvPr>
          <p:cNvSpPr/>
          <p:nvPr/>
        </p:nvSpPr>
        <p:spPr>
          <a:xfrm>
            <a:off x="3217371" y="1852259"/>
            <a:ext cx="8663874" cy="28937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AEF1C313-3081-F942-B6C4-E21082545677}"/>
              </a:ext>
            </a:extLst>
          </p:cNvPr>
          <p:cNvSpPr/>
          <p:nvPr/>
        </p:nvSpPr>
        <p:spPr>
          <a:xfrm>
            <a:off x="481341" y="4713462"/>
            <a:ext cx="11153670" cy="105504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C31CF7B6-8345-7CEA-EDDF-F2B42A0BC72E}"/>
              </a:ext>
            </a:extLst>
          </p:cNvPr>
          <p:cNvSpPr/>
          <p:nvPr/>
        </p:nvSpPr>
        <p:spPr>
          <a:xfrm>
            <a:off x="5457217" y="2554932"/>
            <a:ext cx="826851" cy="67131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bbon: Tilted Down 5">
            <a:extLst>
              <a:ext uri="{FF2B5EF4-FFF2-40B4-BE49-F238E27FC236}">
                <a16:creationId xmlns:a16="http://schemas.microsoft.com/office/drawing/2014/main" id="{E63287B8-3FC3-700C-E559-2AE75861A567}"/>
              </a:ext>
            </a:extLst>
          </p:cNvPr>
          <p:cNvSpPr/>
          <p:nvPr/>
        </p:nvSpPr>
        <p:spPr>
          <a:xfrm>
            <a:off x="8738940" y="2728133"/>
            <a:ext cx="2449285" cy="313950"/>
          </a:xfrm>
          <a:prstGeom prst="ribb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Fake Data</a:t>
            </a:r>
          </a:p>
        </p:txBody>
      </p:sp>
    </p:spTree>
    <p:extLst>
      <p:ext uri="{BB962C8B-B14F-4D97-AF65-F5344CB8AC3E}">
        <p14:creationId xmlns:p14="http://schemas.microsoft.com/office/powerpoint/2010/main" val="3431142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132A0DE5-9319-4110-72EB-82E304AC36DC}"/>
              </a:ext>
            </a:extLst>
          </p:cNvPr>
          <p:cNvSpPr/>
          <p:nvPr/>
        </p:nvSpPr>
        <p:spPr>
          <a:xfrm>
            <a:off x="300211" y="953961"/>
            <a:ext cx="3171825" cy="208597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_</a:t>
            </a:r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1B6BC9A-110A-EA9D-D9C9-E23D2AC449E2}"/>
              </a:ext>
            </a:extLst>
          </p:cNvPr>
          <p:cNvSpPr/>
          <p:nvPr/>
        </p:nvSpPr>
        <p:spPr>
          <a:xfrm>
            <a:off x="552733" y="1549470"/>
            <a:ext cx="2685490" cy="14192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_</a:t>
            </a:r>
            <a:endParaRPr lang="en-US" dirty="0"/>
          </a:p>
        </p:txBody>
      </p:sp>
      <p:sp>
        <p:nvSpPr>
          <p:cNvPr id="14" name="Cylinder 13">
            <a:extLst>
              <a:ext uri="{FF2B5EF4-FFF2-40B4-BE49-F238E27FC236}">
                <a16:creationId xmlns:a16="http://schemas.microsoft.com/office/drawing/2014/main" id="{BD3EB18E-D120-CFC2-8363-670F2D5EBA18}"/>
              </a:ext>
            </a:extLst>
          </p:cNvPr>
          <p:cNvSpPr/>
          <p:nvPr/>
        </p:nvSpPr>
        <p:spPr>
          <a:xfrm>
            <a:off x="1205447" y="1465903"/>
            <a:ext cx="238125" cy="409575"/>
          </a:xfrm>
          <a:prstGeom prst="can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8D5D5FF-E90D-2F87-E606-0F41A4C54C8E}"/>
              </a:ext>
            </a:extLst>
          </p:cNvPr>
          <p:cNvCxnSpPr>
            <a:cxnSpLocks/>
          </p:cNvCxnSpPr>
          <p:nvPr/>
        </p:nvCxnSpPr>
        <p:spPr>
          <a:xfrm>
            <a:off x="1384238" y="1446152"/>
            <a:ext cx="3381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ylinder 21">
            <a:extLst>
              <a:ext uri="{FF2B5EF4-FFF2-40B4-BE49-F238E27FC236}">
                <a16:creationId xmlns:a16="http://schemas.microsoft.com/office/drawing/2014/main" id="{B2B3648A-69D9-7409-191E-837CFC1CDB15}"/>
              </a:ext>
            </a:extLst>
          </p:cNvPr>
          <p:cNvSpPr/>
          <p:nvPr/>
        </p:nvSpPr>
        <p:spPr>
          <a:xfrm>
            <a:off x="1722376" y="610228"/>
            <a:ext cx="252034" cy="409575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6D53644D-7132-BCF7-584F-50A6DDDE15C6}"/>
              </a:ext>
            </a:extLst>
          </p:cNvPr>
          <p:cNvSpPr/>
          <p:nvPr/>
        </p:nvSpPr>
        <p:spPr>
          <a:xfrm rot="16682929">
            <a:off x="1138577" y="1086345"/>
            <a:ext cx="1648595" cy="1440713"/>
          </a:xfrm>
          <a:prstGeom prst="arc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67D8702-3FFF-14D5-502F-404E8BEB6FB5}"/>
              </a:ext>
            </a:extLst>
          </p:cNvPr>
          <p:cNvSpPr txBox="1"/>
          <p:nvPr/>
        </p:nvSpPr>
        <p:spPr>
          <a:xfrm>
            <a:off x="1220512" y="2011942"/>
            <a:ext cx="1503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Higher orbit</a:t>
            </a:r>
          </a:p>
          <a:p>
            <a:endParaRPr lang="en-US" dirty="0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EF1E5E3-8331-ADA6-2A7E-F6B42A9ECAA7}"/>
              </a:ext>
            </a:extLst>
          </p:cNvPr>
          <p:cNvCxnSpPr>
            <a:cxnSpLocks/>
          </p:cNvCxnSpPr>
          <p:nvPr/>
        </p:nvCxnSpPr>
        <p:spPr>
          <a:xfrm flipV="1">
            <a:off x="1384238" y="618178"/>
            <a:ext cx="0" cy="8279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1768955-F508-F999-901E-E5CDB7FBB4BC}"/>
              </a:ext>
            </a:extLst>
          </p:cNvPr>
          <p:cNvSpPr txBox="1"/>
          <p:nvPr/>
        </p:nvSpPr>
        <p:spPr>
          <a:xfrm>
            <a:off x="158032" y="96605"/>
            <a:ext cx="11029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Describing a Higher Orbit:  Table Structures Reimagined: Addresses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35ABCFE-3F4D-441D-2ED9-6EE597A2C655}"/>
              </a:ext>
            </a:extLst>
          </p:cNvPr>
          <p:cNvGraphicFramePr>
            <a:graphicFrameLocks noGrp="1"/>
          </p:cNvGraphicFramePr>
          <p:nvPr/>
        </p:nvGraphicFramePr>
        <p:xfrm>
          <a:off x="443517" y="3290148"/>
          <a:ext cx="11229318" cy="3223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7901">
                  <a:extLst>
                    <a:ext uri="{9D8B030D-6E8A-4147-A177-3AD203B41FA5}">
                      <a16:colId xmlns:a16="http://schemas.microsoft.com/office/drawing/2014/main" val="727526711"/>
                    </a:ext>
                  </a:extLst>
                </a:gridCol>
                <a:gridCol w="1746913">
                  <a:extLst>
                    <a:ext uri="{9D8B030D-6E8A-4147-A177-3AD203B41FA5}">
                      <a16:colId xmlns:a16="http://schemas.microsoft.com/office/drawing/2014/main" val="3579302202"/>
                    </a:ext>
                  </a:extLst>
                </a:gridCol>
                <a:gridCol w="996287">
                  <a:extLst>
                    <a:ext uri="{9D8B030D-6E8A-4147-A177-3AD203B41FA5}">
                      <a16:colId xmlns:a16="http://schemas.microsoft.com/office/drawing/2014/main" val="3892667002"/>
                    </a:ext>
                  </a:extLst>
                </a:gridCol>
                <a:gridCol w="750627">
                  <a:extLst>
                    <a:ext uri="{9D8B030D-6E8A-4147-A177-3AD203B41FA5}">
                      <a16:colId xmlns:a16="http://schemas.microsoft.com/office/drawing/2014/main" val="2937696822"/>
                    </a:ext>
                  </a:extLst>
                </a:gridCol>
                <a:gridCol w="805218">
                  <a:extLst>
                    <a:ext uri="{9D8B030D-6E8A-4147-A177-3AD203B41FA5}">
                      <a16:colId xmlns:a16="http://schemas.microsoft.com/office/drawing/2014/main" val="2380881829"/>
                    </a:ext>
                  </a:extLst>
                </a:gridCol>
                <a:gridCol w="1037229">
                  <a:extLst>
                    <a:ext uri="{9D8B030D-6E8A-4147-A177-3AD203B41FA5}">
                      <a16:colId xmlns:a16="http://schemas.microsoft.com/office/drawing/2014/main" val="2460559452"/>
                    </a:ext>
                  </a:extLst>
                </a:gridCol>
                <a:gridCol w="887105">
                  <a:extLst>
                    <a:ext uri="{9D8B030D-6E8A-4147-A177-3AD203B41FA5}">
                      <a16:colId xmlns:a16="http://schemas.microsoft.com/office/drawing/2014/main" val="3799278201"/>
                    </a:ext>
                  </a:extLst>
                </a:gridCol>
                <a:gridCol w="911882">
                  <a:extLst>
                    <a:ext uri="{9D8B030D-6E8A-4147-A177-3AD203B41FA5}">
                      <a16:colId xmlns:a16="http://schemas.microsoft.com/office/drawing/2014/main" val="3958465984"/>
                    </a:ext>
                  </a:extLst>
                </a:gridCol>
                <a:gridCol w="1080691">
                  <a:extLst>
                    <a:ext uri="{9D8B030D-6E8A-4147-A177-3AD203B41FA5}">
                      <a16:colId xmlns:a16="http://schemas.microsoft.com/office/drawing/2014/main" val="2593393246"/>
                    </a:ext>
                  </a:extLst>
                </a:gridCol>
                <a:gridCol w="1123413">
                  <a:extLst>
                    <a:ext uri="{9D8B030D-6E8A-4147-A177-3AD203B41FA5}">
                      <a16:colId xmlns:a16="http://schemas.microsoft.com/office/drawing/2014/main" val="46744074"/>
                    </a:ext>
                  </a:extLst>
                </a:gridCol>
                <a:gridCol w="1102052">
                  <a:extLst>
                    <a:ext uri="{9D8B030D-6E8A-4147-A177-3AD203B41FA5}">
                      <a16:colId xmlns:a16="http://schemas.microsoft.com/office/drawing/2014/main" val="31881812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Study Id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Address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City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Zip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Address Type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Is Active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Added By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Added Date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Updated By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Updated Date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30737"/>
                  </a:ext>
                </a:extLst>
              </a:tr>
              <a:tr h="276392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123 L St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Tacoma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99005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Mail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 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6/4/2024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701514"/>
                  </a:ext>
                </a:extLst>
              </a:tr>
              <a:tr h="276392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123 L St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Tacoma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99005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Res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01050"/>
                  </a:ext>
                </a:extLst>
              </a:tr>
              <a:tr h="2763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2343 Q St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Burien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WA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99004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Mail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135163"/>
                  </a:ext>
                </a:extLst>
              </a:tr>
              <a:tr h="276392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843 11th St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Burien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99004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Res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6/9/2024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6/9/2024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553533"/>
                  </a:ext>
                </a:extLst>
              </a:tr>
              <a:tr h="3892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2343 Q St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Burien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99004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Res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6/9/2024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048770"/>
                  </a:ext>
                </a:extLst>
              </a:tr>
              <a:tr h="3106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P.O. Box 345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Fife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99003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Mail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256002"/>
                  </a:ext>
                </a:extLst>
              </a:tr>
              <a:tr h="3106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124 4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Ave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Fife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99003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Res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231974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C1D57E4-E87F-34F4-DDFE-82259A3EBAE1}"/>
              </a:ext>
            </a:extLst>
          </p:cNvPr>
          <p:cNvGraphicFramePr>
            <a:graphicFrameLocks noGrp="1"/>
          </p:cNvGraphicFramePr>
          <p:nvPr/>
        </p:nvGraphicFramePr>
        <p:xfrm>
          <a:off x="3154301" y="817572"/>
          <a:ext cx="8790015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136">
                  <a:extLst>
                    <a:ext uri="{9D8B030D-6E8A-4147-A177-3AD203B41FA5}">
                      <a16:colId xmlns:a16="http://schemas.microsoft.com/office/drawing/2014/main" val="727526711"/>
                    </a:ext>
                  </a:extLst>
                </a:gridCol>
                <a:gridCol w="1487606">
                  <a:extLst>
                    <a:ext uri="{9D8B030D-6E8A-4147-A177-3AD203B41FA5}">
                      <a16:colId xmlns:a16="http://schemas.microsoft.com/office/drawing/2014/main" val="2356090649"/>
                    </a:ext>
                  </a:extLst>
                </a:gridCol>
                <a:gridCol w="968991">
                  <a:extLst>
                    <a:ext uri="{9D8B030D-6E8A-4147-A177-3AD203B41FA5}">
                      <a16:colId xmlns:a16="http://schemas.microsoft.com/office/drawing/2014/main" val="3490063302"/>
                    </a:ext>
                  </a:extLst>
                </a:gridCol>
                <a:gridCol w="736979">
                  <a:extLst>
                    <a:ext uri="{9D8B030D-6E8A-4147-A177-3AD203B41FA5}">
                      <a16:colId xmlns:a16="http://schemas.microsoft.com/office/drawing/2014/main" val="502621931"/>
                    </a:ext>
                  </a:extLst>
                </a:gridCol>
                <a:gridCol w="805218">
                  <a:extLst>
                    <a:ext uri="{9D8B030D-6E8A-4147-A177-3AD203B41FA5}">
                      <a16:colId xmlns:a16="http://schemas.microsoft.com/office/drawing/2014/main" val="3157519807"/>
                    </a:ext>
                  </a:extLst>
                </a:gridCol>
                <a:gridCol w="1419368">
                  <a:extLst>
                    <a:ext uri="{9D8B030D-6E8A-4147-A177-3AD203B41FA5}">
                      <a16:colId xmlns:a16="http://schemas.microsoft.com/office/drawing/2014/main" val="3272348654"/>
                    </a:ext>
                  </a:extLst>
                </a:gridCol>
                <a:gridCol w="996286">
                  <a:extLst>
                    <a:ext uri="{9D8B030D-6E8A-4147-A177-3AD203B41FA5}">
                      <a16:colId xmlns:a16="http://schemas.microsoft.com/office/drawing/2014/main" val="377242893"/>
                    </a:ext>
                  </a:extLst>
                </a:gridCol>
                <a:gridCol w="750627">
                  <a:extLst>
                    <a:ext uri="{9D8B030D-6E8A-4147-A177-3AD203B41FA5}">
                      <a16:colId xmlns:a16="http://schemas.microsoft.com/office/drawing/2014/main" val="272920840"/>
                    </a:ext>
                  </a:extLst>
                </a:gridCol>
                <a:gridCol w="809804">
                  <a:extLst>
                    <a:ext uri="{9D8B030D-6E8A-4147-A177-3AD203B41FA5}">
                      <a16:colId xmlns:a16="http://schemas.microsoft.com/office/drawing/2014/main" val="403808017"/>
                    </a:ext>
                  </a:extLst>
                </a:gridCol>
              </a:tblGrid>
              <a:tr h="60470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Study Id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Res </a:t>
                      </a:r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Res City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Res State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Res Zip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Mail </a:t>
                      </a:r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Mail City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Mail State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Mail Zip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30737"/>
                  </a:ext>
                </a:extLst>
              </a:tr>
              <a:tr h="354544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123 L St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Tacoma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WA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99005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123 L St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Tacoma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WA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99005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701514"/>
                  </a:ext>
                </a:extLst>
              </a:tr>
              <a:tr h="354544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2343 Q St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Burien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WA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99004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2343 Q St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Burien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WA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99004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01050"/>
                  </a:ext>
                </a:extLst>
              </a:tr>
              <a:tr h="354544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124 4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Ave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Fife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WA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99003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P.O. Box 345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Fife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WA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99003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553533"/>
                  </a:ext>
                </a:extLst>
              </a:tr>
            </a:tbl>
          </a:graphicData>
        </a:graphic>
      </p:graphicFrame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A64AB6FD-9CC4-DE66-44EC-5BCCF55AB0B4}"/>
              </a:ext>
            </a:extLst>
          </p:cNvPr>
          <p:cNvSpPr/>
          <p:nvPr/>
        </p:nvSpPr>
        <p:spPr>
          <a:xfrm>
            <a:off x="3238223" y="2190417"/>
            <a:ext cx="8663874" cy="28937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AEF1C313-3081-F942-B6C4-E21082545677}"/>
              </a:ext>
            </a:extLst>
          </p:cNvPr>
          <p:cNvSpPr/>
          <p:nvPr/>
        </p:nvSpPr>
        <p:spPr>
          <a:xfrm>
            <a:off x="481341" y="5835405"/>
            <a:ext cx="11153670" cy="67863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8A17F4D6-E374-9365-0711-BCD49DE72AE6}"/>
              </a:ext>
            </a:extLst>
          </p:cNvPr>
          <p:cNvSpPr/>
          <p:nvPr/>
        </p:nvSpPr>
        <p:spPr>
          <a:xfrm>
            <a:off x="5457217" y="2554932"/>
            <a:ext cx="826851" cy="67131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bbon: Tilted Down 5">
            <a:extLst>
              <a:ext uri="{FF2B5EF4-FFF2-40B4-BE49-F238E27FC236}">
                <a16:creationId xmlns:a16="http://schemas.microsoft.com/office/drawing/2014/main" id="{0FDCC715-954E-B64D-9614-0FF2BD482F6A}"/>
              </a:ext>
            </a:extLst>
          </p:cNvPr>
          <p:cNvSpPr/>
          <p:nvPr/>
        </p:nvSpPr>
        <p:spPr>
          <a:xfrm>
            <a:off x="8738940" y="2728133"/>
            <a:ext cx="2449285" cy="313950"/>
          </a:xfrm>
          <a:prstGeom prst="ribb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Fake Data</a:t>
            </a:r>
          </a:p>
        </p:txBody>
      </p:sp>
    </p:spTree>
    <p:extLst>
      <p:ext uri="{BB962C8B-B14F-4D97-AF65-F5344CB8AC3E}">
        <p14:creationId xmlns:p14="http://schemas.microsoft.com/office/powerpoint/2010/main" val="2840694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132A0DE5-9319-4110-72EB-82E304AC36DC}"/>
              </a:ext>
            </a:extLst>
          </p:cNvPr>
          <p:cNvSpPr/>
          <p:nvPr/>
        </p:nvSpPr>
        <p:spPr>
          <a:xfrm>
            <a:off x="300211" y="953961"/>
            <a:ext cx="3171825" cy="208597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_</a:t>
            </a:r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1B6BC9A-110A-EA9D-D9C9-E23D2AC449E2}"/>
              </a:ext>
            </a:extLst>
          </p:cNvPr>
          <p:cNvSpPr/>
          <p:nvPr/>
        </p:nvSpPr>
        <p:spPr>
          <a:xfrm>
            <a:off x="552733" y="1549470"/>
            <a:ext cx="2685490" cy="14192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_</a:t>
            </a:r>
            <a:endParaRPr lang="en-US" dirty="0"/>
          </a:p>
        </p:txBody>
      </p:sp>
      <p:sp>
        <p:nvSpPr>
          <p:cNvPr id="14" name="Cylinder 13">
            <a:extLst>
              <a:ext uri="{FF2B5EF4-FFF2-40B4-BE49-F238E27FC236}">
                <a16:creationId xmlns:a16="http://schemas.microsoft.com/office/drawing/2014/main" id="{BD3EB18E-D120-CFC2-8363-670F2D5EBA18}"/>
              </a:ext>
            </a:extLst>
          </p:cNvPr>
          <p:cNvSpPr/>
          <p:nvPr/>
        </p:nvSpPr>
        <p:spPr>
          <a:xfrm>
            <a:off x="1205447" y="1465903"/>
            <a:ext cx="238125" cy="409575"/>
          </a:xfrm>
          <a:prstGeom prst="can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8D5D5FF-E90D-2F87-E606-0F41A4C54C8E}"/>
              </a:ext>
            </a:extLst>
          </p:cNvPr>
          <p:cNvCxnSpPr>
            <a:cxnSpLocks/>
          </p:cNvCxnSpPr>
          <p:nvPr/>
        </p:nvCxnSpPr>
        <p:spPr>
          <a:xfrm>
            <a:off x="1384238" y="1446152"/>
            <a:ext cx="3381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ylinder 21">
            <a:extLst>
              <a:ext uri="{FF2B5EF4-FFF2-40B4-BE49-F238E27FC236}">
                <a16:creationId xmlns:a16="http://schemas.microsoft.com/office/drawing/2014/main" id="{B2B3648A-69D9-7409-191E-837CFC1CDB15}"/>
              </a:ext>
            </a:extLst>
          </p:cNvPr>
          <p:cNvSpPr/>
          <p:nvPr/>
        </p:nvSpPr>
        <p:spPr>
          <a:xfrm>
            <a:off x="1722376" y="610228"/>
            <a:ext cx="252034" cy="409575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6D53644D-7132-BCF7-584F-50A6DDDE15C6}"/>
              </a:ext>
            </a:extLst>
          </p:cNvPr>
          <p:cNvSpPr/>
          <p:nvPr/>
        </p:nvSpPr>
        <p:spPr>
          <a:xfrm rot="16682929">
            <a:off x="1138577" y="1086345"/>
            <a:ext cx="1648595" cy="1440713"/>
          </a:xfrm>
          <a:prstGeom prst="arc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67D8702-3FFF-14D5-502F-404E8BEB6FB5}"/>
              </a:ext>
            </a:extLst>
          </p:cNvPr>
          <p:cNvSpPr txBox="1"/>
          <p:nvPr/>
        </p:nvSpPr>
        <p:spPr>
          <a:xfrm>
            <a:off x="1220512" y="2011942"/>
            <a:ext cx="1503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Higher orbit</a:t>
            </a:r>
          </a:p>
          <a:p>
            <a:endParaRPr lang="en-US" dirty="0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EF1E5E3-8331-ADA6-2A7E-F6B42A9ECAA7}"/>
              </a:ext>
            </a:extLst>
          </p:cNvPr>
          <p:cNvCxnSpPr>
            <a:cxnSpLocks/>
          </p:cNvCxnSpPr>
          <p:nvPr/>
        </p:nvCxnSpPr>
        <p:spPr>
          <a:xfrm flipV="1">
            <a:off x="1384238" y="618178"/>
            <a:ext cx="0" cy="8279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1768955-F508-F999-901E-E5CDB7FBB4BC}"/>
              </a:ext>
            </a:extLst>
          </p:cNvPr>
          <p:cNvSpPr txBox="1"/>
          <p:nvPr/>
        </p:nvSpPr>
        <p:spPr>
          <a:xfrm>
            <a:off x="158032" y="96605"/>
            <a:ext cx="11029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Describing a Higher Orbit:  Audit Tables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1C01BA-2DF4-67FF-E2D5-3DD5C613983A}"/>
              </a:ext>
            </a:extLst>
          </p:cNvPr>
          <p:cNvSpPr txBox="1"/>
          <p:nvPr/>
        </p:nvSpPr>
        <p:spPr>
          <a:xfrm>
            <a:off x="716508" y="3484714"/>
            <a:ext cx="104714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Audit tables record changes to fact table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History </a:t>
            </a:r>
            <a:r>
              <a:rPr lang="en-US" b="1" dirty="0"/>
              <a:t>of</a:t>
            </a:r>
            <a:r>
              <a:rPr lang="en-US" dirty="0"/>
              <a:t> a record, not a set of history records (this is the fact table)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Not designed for easy user readability but rather to investigate what happened if there’s a question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843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1768955-F508-F999-901E-E5CDB7FBB4BC}"/>
              </a:ext>
            </a:extLst>
          </p:cNvPr>
          <p:cNvSpPr txBox="1"/>
          <p:nvPr/>
        </p:nvSpPr>
        <p:spPr>
          <a:xfrm>
            <a:off x="158032" y="96605"/>
            <a:ext cx="11029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Describing a Higher Orbit:  Table Structures Reimagined: Audit Table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35ABCFE-3F4D-441D-2ED9-6EE597A2C6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740583"/>
              </p:ext>
            </p:extLst>
          </p:nvPr>
        </p:nvGraphicFramePr>
        <p:xfrm>
          <a:off x="300211" y="3975877"/>
          <a:ext cx="11500799" cy="2395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4762">
                  <a:extLst>
                    <a:ext uri="{9D8B030D-6E8A-4147-A177-3AD203B41FA5}">
                      <a16:colId xmlns:a16="http://schemas.microsoft.com/office/drawing/2014/main" val="727526711"/>
                    </a:ext>
                  </a:extLst>
                </a:gridCol>
                <a:gridCol w="1577410">
                  <a:extLst>
                    <a:ext uri="{9D8B030D-6E8A-4147-A177-3AD203B41FA5}">
                      <a16:colId xmlns:a16="http://schemas.microsoft.com/office/drawing/2014/main" val="3579302202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92667002"/>
                    </a:ext>
                  </a:extLst>
                </a:gridCol>
                <a:gridCol w="1050587">
                  <a:extLst>
                    <a:ext uri="{9D8B030D-6E8A-4147-A177-3AD203B41FA5}">
                      <a16:colId xmlns:a16="http://schemas.microsoft.com/office/drawing/2014/main" val="2937696822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380881829"/>
                    </a:ext>
                  </a:extLst>
                </a:gridCol>
                <a:gridCol w="1060314">
                  <a:extLst>
                    <a:ext uri="{9D8B030D-6E8A-4147-A177-3AD203B41FA5}">
                      <a16:colId xmlns:a16="http://schemas.microsoft.com/office/drawing/2014/main" val="2460559452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3799278201"/>
                    </a:ext>
                  </a:extLst>
                </a:gridCol>
                <a:gridCol w="1157592">
                  <a:extLst>
                    <a:ext uri="{9D8B030D-6E8A-4147-A177-3AD203B41FA5}">
                      <a16:colId xmlns:a16="http://schemas.microsoft.com/office/drawing/2014/main" val="3958465984"/>
                    </a:ext>
                  </a:extLst>
                </a:gridCol>
                <a:gridCol w="1498060">
                  <a:extLst>
                    <a:ext uri="{9D8B030D-6E8A-4147-A177-3AD203B41FA5}">
                      <a16:colId xmlns:a16="http://schemas.microsoft.com/office/drawing/2014/main" val="2593393246"/>
                    </a:ext>
                  </a:extLst>
                </a:gridCol>
                <a:gridCol w="1586967">
                  <a:extLst>
                    <a:ext uri="{9D8B030D-6E8A-4147-A177-3AD203B41FA5}">
                      <a16:colId xmlns:a16="http://schemas.microsoft.com/office/drawing/2014/main" val="46744074"/>
                    </a:ext>
                  </a:extLst>
                </a:gridCol>
              </a:tblGrid>
              <a:tr h="87911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Study Id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Address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City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Zip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Address Type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Is Active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 Update Delete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 Update Delete Date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 Update Delete By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30737"/>
                  </a:ext>
                </a:extLst>
              </a:tr>
              <a:tr h="3702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2343 Q St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Burien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WA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99004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ADDED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6/1/2024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079110"/>
                  </a:ext>
                </a:extLst>
              </a:tr>
              <a:tr h="3702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2343 Q St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Burien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WA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99004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Mail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ADDED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6/1/2024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18264"/>
                  </a:ext>
                </a:extLst>
              </a:tr>
              <a:tr h="3702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2343 Q St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Burien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WA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99004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UPDATED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6/9/2024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User4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037703"/>
                  </a:ext>
                </a:extLst>
              </a:tr>
              <a:tr h="370275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843 11th St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Burien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WA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99004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ADDED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6/9/2024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User4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553533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E77CA75-E262-38CF-B757-0A2EB77929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975233"/>
              </p:ext>
            </p:extLst>
          </p:nvPr>
        </p:nvGraphicFramePr>
        <p:xfrm>
          <a:off x="571692" y="788796"/>
          <a:ext cx="11229318" cy="1760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7901">
                  <a:extLst>
                    <a:ext uri="{9D8B030D-6E8A-4147-A177-3AD203B41FA5}">
                      <a16:colId xmlns:a16="http://schemas.microsoft.com/office/drawing/2014/main" val="727526711"/>
                    </a:ext>
                  </a:extLst>
                </a:gridCol>
                <a:gridCol w="1746913">
                  <a:extLst>
                    <a:ext uri="{9D8B030D-6E8A-4147-A177-3AD203B41FA5}">
                      <a16:colId xmlns:a16="http://schemas.microsoft.com/office/drawing/2014/main" val="3579302202"/>
                    </a:ext>
                  </a:extLst>
                </a:gridCol>
                <a:gridCol w="996287">
                  <a:extLst>
                    <a:ext uri="{9D8B030D-6E8A-4147-A177-3AD203B41FA5}">
                      <a16:colId xmlns:a16="http://schemas.microsoft.com/office/drawing/2014/main" val="3892667002"/>
                    </a:ext>
                  </a:extLst>
                </a:gridCol>
                <a:gridCol w="750627">
                  <a:extLst>
                    <a:ext uri="{9D8B030D-6E8A-4147-A177-3AD203B41FA5}">
                      <a16:colId xmlns:a16="http://schemas.microsoft.com/office/drawing/2014/main" val="2937696822"/>
                    </a:ext>
                  </a:extLst>
                </a:gridCol>
                <a:gridCol w="805218">
                  <a:extLst>
                    <a:ext uri="{9D8B030D-6E8A-4147-A177-3AD203B41FA5}">
                      <a16:colId xmlns:a16="http://schemas.microsoft.com/office/drawing/2014/main" val="2380881829"/>
                    </a:ext>
                  </a:extLst>
                </a:gridCol>
                <a:gridCol w="1037229">
                  <a:extLst>
                    <a:ext uri="{9D8B030D-6E8A-4147-A177-3AD203B41FA5}">
                      <a16:colId xmlns:a16="http://schemas.microsoft.com/office/drawing/2014/main" val="2460559452"/>
                    </a:ext>
                  </a:extLst>
                </a:gridCol>
                <a:gridCol w="887105">
                  <a:extLst>
                    <a:ext uri="{9D8B030D-6E8A-4147-A177-3AD203B41FA5}">
                      <a16:colId xmlns:a16="http://schemas.microsoft.com/office/drawing/2014/main" val="3799278201"/>
                    </a:ext>
                  </a:extLst>
                </a:gridCol>
                <a:gridCol w="911882">
                  <a:extLst>
                    <a:ext uri="{9D8B030D-6E8A-4147-A177-3AD203B41FA5}">
                      <a16:colId xmlns:a16="http://schemas.microsoft.com/office/drawing/2014/main" val="3958465984"/>
                    </a:ext>
                  </a:extLst>
                </a:gridCol>
                <a:gridCol w="1080691">
                  <a:extLst>
                    <a:ext uri="{9D8B030D-6E8A-4147-A177-3AD203B41FA5}">
                      <a16:colId xmlns:a16="http://schemas.microsoft.com/office/drawing/2014/main" val="2593393246"/>
                    </a:ext>
                  </a:extLst>
                </a:gridCol>
                <a:gridCol w="1123413">
                  <a:extLst>
                    <a:ext uri="{9D8B030D-6E8A-4147-A177-3AD203B41FA5}">
                      <a16:colId xmlns:a16="http://schemas.microsoft.com/office/drawing/2014/main" val="46744074"/>
                    </a:ext>
                  </a:extLst>
                </a:gridCol>
                <a:gridCol w="1102052">
                  <a:extLst>
                    <a:ext uri="{9D8B030D-6E8A-4147-A177-3AD203B41FA5}">
                      <a16:colId xmlns:a16="http://schemas.microsoft.com/office/drawing/2014/main" val="31881812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Study Id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Address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City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Zip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Address Type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Is Active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Added By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Added Date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Updated By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Updated Date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30737"/>
                  </a:ext>
                </a:extLst>
              </a:tr>
              <a:tr h="2763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2343 Q St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Burien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WA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99004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Mail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135163"/>
                  </a:ext>
                </a:extLst>
              </a:tr>
              <a:tr h="276392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843 11th St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Burien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99004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Res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6/9/2024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6/9/2024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553533"/>
                  </a:ext>
                </a:extLst>
              </a:tr>
              <a:tr h="3892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2343 Q St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Burien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99004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Res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User4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6/9/2024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04877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9FFD323-F302-35AB-AD20-6A0357A51D29}"/>
              </a:ext>
            </a:extLst>
          </p:cNvPr>
          <p:cNvSpPr txBox="1"/>
          <p:nvPr/>
        </p:nvSpPr>
        <p:spPr>
          <a:xfrm rot="16200000">
            <a:off x="-270641" y="1217469"/>
            <a:ext cx="1503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Fact Table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33002E-F811-30C7-8263-A4418EEC5F2B}"/>
              </a:ext>
            </a:extLst>
          </p:cNvPr>
          <p:cNvSpPr txBox="1"/>
          <p:nvPr/>
        </p:nvSpPr>
        <p:spPr>
          <a:xfrm>
            <a:off x="571692" y="3494683"/>
            <a:ext cx="1503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Audit Table</a:t>
            </a:r>
          </a:p>
          <a:p>
            <a:endParaRPr lang="en-US" dirty="0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D3862474-99F7-F072-183C-F88E92C6D9C6}"/>
              </a:ext>
            </a:extLst>
          </p:cNvPr>
          <p:cNvSpPr/>
          <p:nvPr/>
        </p:nvSpPr>
        <p:spPr>
          <a:xfrm>
            <a:off x="5457217" y="2723745"/>
            <a:ext cx="638783" cy="111868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71788C-12F2-D105-EA62-273D591EBF1E}"/>
              </a:ext>
            </a:extLst>
          </p:cNvPr>
          <p:cNvSpPr txBox="1"/>
          <p:nvPr/>
        </p:nvSpPr>
        <p:spPr>
          <a:xfrm>
            <a:off x="6050610" y="2655389"/>
            <a:ext cx="1503678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/>
              <a:t>SQL Triggers</a:t>
            </a:r>
          </a:p>
          <a:p>
            <a:endParaRPr lang="en-US" dirty="0"/>
          </a:p>
        </p:txBody>
      </p:sp>
      <p:sp>
        <p:nvSpPr>
          <p:cNvPr id="8" name="Ribbon: Tilted Down 7">
            <a:extLst>
              <a:ext uri="{FF2B5EF4-FFF2-40B4-BE49-F238E27FC236}">
                <a16:creationId xmlns:a16="http://schemas.microsoft.com/office/drawing/2014/main" id="{13B1366C-2D0C-8F4A-27FF-B9039F238DEE}"/>
              </a:ext>
            </a:extLst>
          </p:cNvPr>
          <p:cNvSpPr/>
          <p:nvPr/>
        </p:nvSpPr>
        <p:spPr>
          <a:xfrm>
            <a:off x="8738940" y="2728133"/>
            <a:ext cx="2449285" cy="313950"/>
          </a:xfrm>
          <a:prstGeom prst="ribb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Fake Data</a:t>
            </a:r>
          </a:p>
        </p:txBody>
      </p:sp>
    </p:spTree>
    <p:extLst>
      <p:ext uri="{BB962C8B-B14F-4D97-AF65-F5344CB8AC3E}">
        <p14:creationId xmlns:p14="http://schemas.microsoft.com/office/powerpoint/2010/main" val="3833550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Down 3">
            <a:extLst>
              <a:ext uri="{FF2B5EF4-FFF2-40B4-BE49-F238E27FC236}">
                <a16:creationId xmlns:a16="http://schemas.microsoft.com/office/drawing/2014/main" id="{6435963D-4228-43E7-5E61-8F364266513F}"/>
              </a:ext>
            </a:extLst>
          </p:cNvPr>
          <p:cNvSpPr/>
          <p:nvPr/>
        </p:nvSpPr>
        <p:spPr>
          <a:xfrm>
            <a:off x="6801004" y="2765257"/>
            <a:ext cx="826851" cy="51615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768955-F508-F999-901E-E5CDB7FBB4BC}"/>
              </a:ext>
            </a:extLst>
          </p:cNvPr>
          <p:cNvSpPr txBox="1"/>
          <p:nvPr/>
        </p:nvSpPr>
        <p:spPr>
          <a:xfrm>
            <a:off x="158032" y="96605"/>
            <a:ext cx="11029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Describing a Higher Orbit:  Table Structures Reimagined: Events 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D313934-A7A4-3FC6-5246-E6AC0995D425}"/>
              </a:ext>
            </a:extLst>
          </p:cNvPr>
          <p:cNvSpPr/>
          <p:nvPr/>
        </p:nvSpPr>
        <p:spPr>
          <a:xfrm>
            <a:off x="463987" y="940313"/>
            <a:ext cx="3171825" cy="208597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_</a:t>
            </a:r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286CE2A-B102-E9CD-1549-6D3A9FE8D8D8}"/>
              </a:ext>
            </a:extLst>
          </p:cNvPr>
          <p:cNvSpPr/>
          <p:nvPr/>
        </p:nvSpPr>
        <p:spPr>
          <a:xfrm>
            <a:off x="716509" y="1535822"/>
            <a:ext cx="2685490" cy="14192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_</a:t>
            </a:r>
            <a:endParaRPr lang="en-US" dirty="0"/>
          </a:p>
        </p:txBody>
      </p:sp>
      <p:sp>
        <p:nvSpPr>
          <p:cNvPr id="18" name="Cylinder 17">
            <a:extLst>
              <a:ext uri="{FF2B5EF4-FFF2-40B4-BE49-F238E27FC236}">
                <a16:creationId xmlns:a16="http://schemas.microsoft.com/office/drawing/2014/main" id="{88EADCE7-AF8C-96A7-866C-562532C5C20C}"/>
              </a:ext>
            </a:extLst>
          </p:cNvPr>
          <p:cNvSpPr/>
          <p:nvPr/>
        </p:nvSpPr>
        <p:spPr>
          <a:xfrm>
            <a:off x="1369223" y="1452255"/>
            <a:ext cx="238125" cy="409575"/>
          </a:xfrm>
          <a:prstGeom prst="can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0529ED3-E945-F221-8879-B2FAD34BAB20}"/>
              </a:ext>
            </a:extLst>
          </p:cNvPr>
          <p:cNvCxnSpPr>
            <a:cxnSpLocks/>
          </p:cNvCxnSpPr>
          <p:nvPr/>
        </p:nvCxnSpPr>
        <p:spPr>
          <a:xfrm>
            <a:off x="1548014" y="1432504"/>
            <a:ext cx="3381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ylinder 19">
            <a:extLst>
              <a:ext uri="{FF2B5EF4-FFF2-40B4-BE49-F238E27FC236}">
                <a16:creationId xmlns:a16="http://schemas.microsoft.com/office/drawing/2014/main" id="{A5DE4FE8-18B3-7F4D-CA27-CE5D9A084ED0}"/>
              </a:ext>
            </a:extLst>
          </p:cNvPr>
          <p:cNvSpPr/>
          <p:nvPr/>
        </p:nvSpPr>
        <p:spPr>
          <a:xfrm>
            <a:off x="1886152" y="596580"/>
            <a:ext cx="252034" cy="409575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7A690AAF-6719-C43F-47D2-F6E2E04C8AC1}"/>
              </a:ext>
            </a:extLst>
          </p:cNvPr>
          <p:cNvSpPr/>
          <p:nvPr/>
        </p:nvSpPr>
        <p:spPr>
          <a:xfrm rot="16682929">
            <a:off x="1302353" y="1072697"/>
            <a:ext cx="1648595" cy="1440713"/>
          </a:xfrm>
          <a:prstGeom prst="arc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49FF263-9C03-8E60-99C5-F5E3B05BD0EC}"/>
              </a:ext>
            </a:extLst>
          </p:cNvPr>
          <p:cNvSpPr txBox="1"/>
          <p:nvPr/>
        </p:nvSpPr>
        <p:spPr>
          <a:xfrm>
            <a:off x="1384288" y="1998294"/>
            <a:ext cx="1503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Higher orbit</a:t>
            </a:r>
          </a:p>
          <a:p>
            <a:endParaRPr lang="en-US" dirty="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C42A979-4DF4-AC7C-7D69-57F243CD48B7}"/>
              </a:ext>
            </a:extLst>
          </p:cNvPr>
          <p:cNvCxnSpPr>
            <a:cxnSpLocks/>
          </p:cNvCxnSpPr>
          <p:nvPr/>
        </p:nvCxnSpPr>
        <p:spPr>
          <a:xfrm flipV="1">
            <a:off x="1548014" y="604530"/>
            <a:ext cx="0" cy="8279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35ABCFE-3F4D-441D-2ED9-6EE597A2C6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951318"/>
              </p:ext>
            </p:extLst>
          </p:nvPr>
        </p:nvGraphicFramePr>
        <p:xfrm>
          <a:off x="443516" y="3290148"/>
          <a:ext cx="11416381" cy="2858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2750">
                  <a:extLst>
                    <a:ext uri="{9D8B030D-6E8A-4147-A177-3AD203B41FA5}">
                      <a16:colId xmlns:a16="http://schemas.microsoft.com/office/drawing/2014/main" val="727526711"/>
                    </a:ext>
                  </a:extLst>
                </a:gridCol>
                <a:gridCol w="2866571">
                  <a:extLst>
                    <a:ext uri="{9D8B030D-6E8A-4147-A177-3AD203B41FA5}">
                      <a16:colId xmlns:a16="http://schemas.microsoft.com/office/drawing/2014/main" val="3579302202"/>
                    </a:ext>
                  </a:extLst>
                </a:gridCol>
                <a:gridCol w="1291900">
                  <a:extLst>
                    <a:ext uri="{9D8B030D-6E8A-4147-A177-3AD203B41FA5}">
                      <a16:colId xmlns:a16="http://schemas.microsoft.com/office/drawing/2014/main" val="3892667002"/>
                    </a:ext>
                  </a:extLst>
                </a:gridCol>
                <a:gridCol w="1112090">
                  <a:extLst>
                    <a:ext uri="{9D8B030D-6E8A-4147-A177-3AD203B41FA5}">
                      <a16:colId xmlns:a16="http://schemas.microsoft.com/office/drawing/2014/main" val="3799278201"/>
                    </a:ext>
                  </a:extLst>
                </a:gridCol>
                <a:gridCol w="1283850">
                  <a:extLst>
                    <a:ext uri="{9D8B030D-6E8A-4147-A177-3AD203B41FA5}">
                      <a16:colId xmlns:a16="http://schemas.microsoft.com/office/drawing/2014/main" val="3958465984"/>
                    </a:ext>
                  </a:extLst>
                </a:gridCol>
                <a:gridCol w="1203611">
                  <a:extLst>
                    <a:ext uri="{9D8B030D-6E8A-4147-A177-3AD203B41FA5}">
                      <a16:colId xmlns:a16="http://schemas.microsoft.com/office/drawing/2014/main" val="2593393246"/>
                    </a:ext>
                  </a:extLst>
                </a:gridCol>
                <a:gridCol w="1219660">
                  <a:extLst>
                    <a:ext uri="{9D8B030D-6E8A-4147-A177-3AD203B41FA5}">
                      <a16:colId xmlns:a16="http://schemas.microsoft.com/office/drawing/2014/main" val="46744074"/>
                    </a:ext>
                  </a:extLst>
                </a:gridCol>
                <a:gridCol w="1315949">
                  <a:extLst>
                    <a:ext uri="{9D8B030D-6E8A-4147-A177-3AD203B41FA5}">
                      <a16:colId xmlns:a16="http://schemas.microsoft.com/office/drawing/2014/main" val="31881812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Study Id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Event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Event Date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Is Active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Added By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Added Date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Updated By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Updated Date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30737"/>
                  </a:ext>
                </a:extLst>
              </a:tr>
              <a:tr h="276392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Data Element #1 Yes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User2 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6/4/2024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701514"/>
                  </a:ext>
                </a:extLst>
              </a:tr>
              <a:tr h="276392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Data Element </a:t>
                      </a:r>
                      <a:r>
                        <a:rPr lang="en-US" dirty="0"/>
                        <a:t>#2 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/>
                        <a:t>1/1/2024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4/3/2023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/>
                        <a:t>4/3/2023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01050"/>
                  </a:ext>
                </a:extLst>
              </a:tr>
              <a:tr h="276392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Data Element </a:t>
                      </a:r>
                      <a:r>
                        <a:rPr lang="en-US" dirty="0"/>
                        <a:t>#1 Maybe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User4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9/1/2023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553533"/>
                  </a:ext>
                </a:extLst>
              </a:tr>
              <a:tr h="3892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Data Element </a:t>
                      </a:r>
                      <a:r>
                        <a:rPr lang="en-US" dirty="0"/>
                        <a:t>#3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/>
                        <a:t>8/9/2016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User4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4/3/2023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User4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048770"/>
                  </a:ext>
                </a:extLst>
              </a:tr>
              <a:tr h="3106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Data Element </a:t>
                      </a:r>
                      <a:r>
                        <a:rPr lang="en-US" dirty="0"/>
                        <a:t>#1 No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4/3/2023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User1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6/1/2024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256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Data Element </a:t>
                      </a:r>
                      <a:r>
                        <a:rPr lang="en-US" dirty="0"/>
                        <a:t>#2 C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User6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4/3/2023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User6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dirty="0"/>
                        <a:t>4/3/2023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231974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197E56D-8227-57C5-1C8C-159DFE5F33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364412"/>
              </p:ext>
            </p:extLst>
          </p:nvPr>
        </p:nvGraphicFramePr>
        <p:xfrm>
          <a:off x="5151782" y="720586"/>
          <a:ext cx="4961359" cy="1880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2283">
                  <a:extLst>
                    <a:ext uri="{9D8B030D-6E8A-4147-A177-3AD203B41FA5}">
                      <a16:colId xmlns:a16="http://schemas.microsoft.com/office/drawing/2014/main" val="727526711"/>
                    </a:ext>
                  </a:extLst>
                </a:gridCol>
                <a:gridCol w="988785">
                  <a:extLst>
                    <a:ext uri="{9D8B030D-6E8A-4147-A177-3AD203B41FA5}">
                      <a16:colId xmlns:a16="http://schemas.microsoft.com/office/drawing/2014/main" val="3579302202"/>
                    </a:ext>
                  </a:extLst>
                </a:gridCol>
                <a:gridCol w="569923">
                  <a:extLst>
                    <a:ext uri="{9D8B030D-6E8A-4147-A177-3AD203B41FA5}">
                      <a16:colId xmlns:a16="http://schemas.microsoft.com/office/drawing/2014/main" val="3892667002"/>
                    </a:ext>
                  </a:extLst>
                </a:gridCol>
                <a:gridCol w="1190214">
                  <a:extLst>
                    <a:ext uri="{9D8B030D-6E8A-4147-A177-3AD203B41FA5}">
                      <a16:colId xmlns:a16="http://schemas.microsoft.com/office/drawing/2014/main" val="2937696822"/>
                    </a:ext>
                  </a:extLst>
                </a:gridCol>
                <a:gridCol w="1160154">
                  <a:extLst>
                    <a:ext uri="{9D8B030D-6E8A-4147-A177-3AD203B41FA5}">
                      <a16:colId xmlns:a16="http://schemas.microsoft.com/office/drawing/2014/main" val="458223782"/>
                    </a:ext>
                  </a:extLst>
                </a:gridCol>
              </a:tblGrid>
              <a:tr h="276392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Study Id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1" i="0" u="none" strike="noStrike" noProof="0" dirty="0">
                          <a:solidFill>
                            <a:srgbClr val="FFFFFF"/>
                          </a:solidFill>
                          <a:latin typeface="Aptos"/>
                        </a:rPr>
                        <a:t>Data Element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30737"/>
                  </a:ext>
                </a:extLst>
              </a:tr>
              <a:tr h="276392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#1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#2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#2 date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#3 date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934912"/>
                  </a:ext>
                </a:extLst>
              </a:tr>
              <a:tr h="276392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Yes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1/1/2024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701514"/>
                  </a:ext>
                </a:extLst>
              </a:tr>
              <a:tr h="276392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Maybe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8/9/2016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01050"/>
                  </a:ext>
                </a:extLst>
              </a:tr>
              <a:tr h="417285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No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553533"/>
                  </a:ext>
                </a:extLst>
              </a:tr>
            </a:tbl>
          </a:graphicData>
        </a:graphic>
      </p:graphicFrame>
      <p:sp>
        <p:nvSpPr>
          <p:cNvPr id="6" name="Ribbon: Tilted Down 5">
            <a:extLst>
              <a:ext uri="{FF2B5EF4-FFF2-40B4-BE49-F238E27FC236}">
                <a16:creationId xmlns:a16="http://schemas.microsoft.com/office/drawing/2014/main" id="{4EBEA032-79B0-6A18-D1C3-9B919918BE12}"/>
              </a:ext>
            </a:extLst>
          </p:cNvPr>
          <p:cNvSpPr/>
          <p:nvPr/>
        </p:nvSpPr>
        <p:spPr>
          <a:xfrm>
            <a:off x="8738940" y="2728133"/>
            <a:ext cx="2449285" cy="313950"/>
          </a:xfrm>
          <a:prstGeom prst="ribb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Fake Data</a:t>
            </a:r>
          </a:p>
        </p:txBody>
      </p:sp>
    </p:spTree>
    <p:extLst>
      <p:ext uri="{BB962C8B-B14F-4D97-AF65-F5344CB8AC3E}">
        <p14:creationId xmlns:p14="http://schemas.microsoft.com/office/powerpoint/2010/main" val="2622594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DE79588E5F549AAC288A8014D172C" ma:contentTypeVersion="15" ma:contentTypeDescription="Create a new document." ma:contentTypeScope="" ma:versionID="480a8a411917162df3762664cf53d68e">
  <xsd:schema xmlns:xsd="http://www.w3.org/2001/XMLSchema" xmlns:xs="http://www.w3.org/2001/XMLSchema" xmlns:p="http://schemas.microsoft.com/office/2006/metadata/properties" xmlns:ns2="ab0507fc-b56c-43e4-a765-18f586eba91c" xmlns:ns3="42743129-9197-469d-8522-5911966cff41" targetNamespace="http://schemas.microsoft.com/office/2006/metadata/properties" ma:root="true" ma:fieldsID="ab8cf2a1f2d707fcb8f03a9eed0d063d" ns2:_="" ns3:_="">
    <xsd:import namespace="ab0507fc-b56c-43e4-a765-18f586eba91c"/>
    <xsd:import namespace="42743129-9197-469d-8522-5911966cff4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0507fc-b56c-43e4-a765-18f586eba9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c9112196-7e5b-431e-8fea-f50fb91bcef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43129-9197-469d-8522-5911966cff41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570c6abf-3729-4786-8866-813deccb8108}" ma:internalName="TaxCatchAll" ma:showField="CatchAllData" ma:web="42743129-9197-469d-8522-5911966cff4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43129-9197-469d-8522-5911966cff41" xsi:nil="true"/>
    <lcf76f155ced4ddcb4097134ff3c332f xmlns="ab0507fc-b56c-43e4-a765-18f586eba91c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0568C7-537F-40BA-AD0B-71B5ACABF2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0507fc-b56c-43e4-a765-18f586eba91c"/>
    <ds:schemaRef ds:uri="42743129-9197-469d-8522-5911966cff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043505F-EEDD-4814-89D5-EF6BC6FD32CB}">
  <ds:schemaRefs>
    <ds:schemaRef ds:uri="http://purl.org/dc/terms/"/>
    <ds:schemaRef ds:uri="http://www.w3.org/XML/1998/namespace"/>
    <ds:schemaRef ds:uri="42743129-9197-469d-8522-5911966cff41"/>
    <ds:schemaRef ds:uri="http://schemas.microsoft.com/office/2006/metadata/properties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b0507fc-b56c-43e4-a765-18f586eba91c"/>
  </ds:schemaRefs>
</ds:datastoreItem>
</file>

<file path=customXml/itemProps3.xml><?xml version="1.0" encoding="utf-8"?>
<ds:datastoreItem xmlns:ds="http://schemas.openxmlformats.org/officeDocument/2006/customXml" ds:itemID="{CBD9B047-6BA3-4F90-A33A-56F7FAFC30A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TM02900720[[fn=Integral]]</Template>
  <TotalTime>3880</TotalTime>
  <Words>1344</Words>
  <Application>Microsoft Office PowerPoint</Application>
  <PresentationFormat>Widescreen</PresentationFormat>
  <Paragraphs>680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The Database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Changes in Participant Tracking</dc:title>
  <dc:creator>Dustin Key</dc:creator>
  <cp:lastModifiedBy>Luesa L Healy</cp:lastModifiedBy>
  <cp:revision>542</cp:revision>
  <dcterms:created xsi:type="dcterms:W3CDTF">2024-05-22T21:57:34Z</dcterms:created>
  <dcterms:modified xsi:type="dcterms:W3CDTF">2024-09-05T23:33:33Z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0x01010060FDE79588E5F549AAC288A8014D172C</vt:lpwstr>
  </property>
  <property fmtid="{D5CDD505-2E9C-101B-9397-08002B2CF9AE}" pid="3" name="MediaServiceImageTags">
    <vt:lpwstr/>
  </property>
</Properties>
</file>