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9" r:id="rId1"/>
    <p:sldMasterId id="2147483711" r:id="rId2"/>
    <p:sldMasterId id="2147483738" r:id="rId3"/>
    <p:sldMasterId id="2147484457" r:id="rId4"/>
    <p:sldMasterId id="2147484469" r:id="rId5"/>
  </p:sldMasterIdLst>
  <p:notesMasterIdLst>
    <p:notesMasterId r:id="rId54"/>
  </p:notesMasterIdLst>
  <p:handoutMasterIdLst>
    <p:handoutMasterId r:id="rId55"/>
  </p:handoutMasterIdLst>
  <p:sldIdLst>
    <p:sldId id="560" r:id="rId6"/>
    <p:sldId id="693" r:id="rId7"/>
    <p:sldId id="694" r:id="rId8"/>
    <p:sldId id="648" r:id="rId9"/>
    <p:sldId id="665" r:id="rId10"/>
    <p:sldId id="562" r:id="rId11"/>
    <p:sldId id="666" r:id="rId12"/>
    <p:sldId id="639" r:id="rId13"/>
    <p:sldId id="651" r:id="rId14"/>
    <p:sldId id="667" r:id="rId15"/>
    <p:sldId id="668" r:id="rId16"/>
    <p:sldId id="640" r:id="rId17"/>
    <p:sldId id="672" r:id="rId18"/>
    <p:sldId id="643" r:id="rId19"/>
    <p:sldId id="644" r:id="rId20"/>
    <p:sldId id="662" r:id="rId21"/>
    <p:sldId id="645" r:id="rId22"/>
    <p:sldId id="674" r:id="rId23"/>
    <p:sldId id="646" r:id="rId24"/>
    <p:sldId id="606" r:id="rId25"/>
    <p:sldId id="596" r:id="rId26"/>
    <p:sldId id="655" r:id="rId27"/>
    <p:sldId id="509" r:id="rId28"/>
    <p:sldId id="510" r:id="rId29"/>
    <p:sldId id="511" r:id="rId30"/>
    <p:sldId id="513" r:id="rId31"/>
    <p:sldId id="514" r:id="rId32"/>
    <p:sldId id="515" r:id="rId33"/>
    <p:sldId id="656" r:id="rId34"/>
    <p:sldId id="516" r:id="rId35"/>
    <p:sldId id="676" r:id="rId36"/>
    <p:sldId id="675" r:id="rId37"/>
    <p:sldId id="677" r:id="rId38"/>
    <p:sldId id="679" r:id="rId39"/>
    <p:sldId id="678" r:id="rId40"/>
    <p:sldId id="680" r:id="rId41"/>
    <p:sldId id="681" r:id="rId42"/>
    <p:sldId id="682" r:id="rId43"/>
    <p:sldId id="683" r:id="rId44"/>
    <p:sldId id="685" r:id="rId45"/>
    <p:sldId id="663" r:id="rId46"/>
    <p:sldId id="664" r:id="rId47"/>
    <p:sldId id="669" r:id="rId48"/>
    <p:sldId id="636" r:id="rId49"/>
    <p:sldId id="637" r:id="rId50"/>
    <p:sldId id="688" r:id="rId51"/>
    <p:sldId id="690" r:id="rId52"/>
    <p:sldId id="692" r:id="rId53"/>
  </p:sldIdLst>
  <p:sldSz cx="9753600" cy="7315200"/>
  <p:notesSz cx="6858000" cy="9296400"/>
  <p:defaultTextStyle>
    <a:defPPr>
      <a:defRPr lang="en-US"/>
    </a:defPPr>
    <a:lvl1pPr algn="l" rtl="0" eaLnBrk="0" fontAlgn="base" hangingPunct="0">
      <a:spcBef>
        <a:spcPct val="0"/>
      </a:spcBef>
      <a:spcAft>
        <a:spcPct val="0"/>
      </a:spcAft>
      <a:defRPr sz="4400" b="1" kern="1200">
        <a:solidFill>
          <a:srgbClr val="008FD4"/>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b="1" kern="1200">
        <a:solidFill>
          <a:srgbClr val="008FD4"/>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b="1" kern="1200">
        <a:solidFill>
          <a:srgbClr val="008FD4"/>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b="1" kern="1200">
        <a:solidFill>
          <a:srgbClr val="008FD4"/>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b="1" kern="1200">
        <a:solidFill>
          <a:srgbClr val="008FD4"/>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b="1" kern="1200">
        <a:solidFill>
          <a:srgbClr val="008FD4"/>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b="1" kern="1200">
        <a:solidFill>
          <a:srgbClr val="008FD4"/>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b="1" kern="1200">
        <a:solidFill>
          <a:srgbClr val="008FD4"/>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b="1" kern="1200">
        <a:solidFill>
          <a:srgbClr val="008FD4"/>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607">
          <p15:clr>
            <a:srgbClr val="A4A3A4"/>
          </p15:clr>
        </p15:guide>
        <p15:guide id="2" pos="3170">
          <p15:clr>
            <a:srgbClr val="A4A3A4"/>
          </p15:clr>
        </p15:guide>
        <p15:guide id="3" pos="5315">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1BC"/>
    <a:srgbClr val="CBDADF"/>
    <a:srgbClr val="C0D2D8"/>
    <a:srgbClr val="E1E9EB"/>
    <a:srgbClr val="66FFFF"/>
    <a:srgbClr val="BCE0E3"/>
    <a:srgbClr val="D3EBED"/>
    <a:srgbClr val="BACADD"/>
    <a:srgbClr val="CC6600"/>
    <a:srgbClr val="D3D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62" y="60"/>
      </p:cViewPr>
      <p:guideLst>
        <p:guide orient="horz" pos="4607"/>
        <p:guide pos="3170"/>
        <p:guide pos="53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908"/>
    </p:cViewPr>
  </p:sorterViewPr>
  <p:notesViewPr>
    <p:cSldViewPr>
      <p:cViewPr varScale="1">
        <p:scale>
          <a:sx n="80" d="100"/>
          <a:sy n="80" d="100"/>
        </p:scale>
        <p:origin x="-1320" y="-84"/>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7CF11388-C7EB-46A3-96C6-8716A06D4643}"/>
              </a:ext>
            </a:extLst>
          </p:cNvPr>
          <p:cNvSpPr>
            <a:spLocks noChangeArrowheads="1"/>
          </p:cNvSpPr>
          <p:nvPr/>
        </p:nvSpPr>
        <p:spPr bwMode="auto">
          <a:xfrm>
            <a:off x="3051175" y="8855075"/>
            <a:ext cx="7572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sz="4400" b="1">
                <a:solidFill>
                  <a:srgbClr val="008FD4"/>
                </a:solidFill>
                <a:latin typeface="Arial" panose="020B0604020202020204" pitchFamily="34" charset="0"/>
                <a:ea typeface="MS PGothic" panose="020B0600070205080204" pitchFamily="34" charset="-128"/>
              </a:defRPr>
            </a:lvl1pPr>
            <a:lvl2pPr marL="742950" indent="-285750" defTabSz="868363">
              <a:defRPr sz="4400" b="1">
                <a:solidFill>
                  <a:srgbClr val="008FD4"/>
                </a:solidFill>
                <a:latin typeface="Arial" panose="020B0604020202020204" pitchFamily="34" charset="0"/>
                <a:ea typeface="MS PGothic" panose="020B0600070205080204" pitchFamily="34" charset="-128"/>
              </a:defRPr>
            </a:lvl2pPr>
            <a:lvl3pPr marL="1143000" indent="-228600" defTabSz="868363">
              <a:defRPr sz="4400" b="1">
                <a:solidFill>
                  <a:srgbClr val="008FD4"/>
                </a:solidFill>
                <a:latin typeface="Arial" panose="020B0604020202020204" pitchFamily="34" charset="0"/>
                <a:ea typeface="MS PGothic" panose="020B0600070205080204" pitchFamily="34" charset="-128"/>
              </a:defRPr>
            </a:lvl3pPr>
            <a:lvl4pPr marL="1600200" indent="-228600" defTabSz="868363">
              <a:defRPr sz="4400" b="1">
                <a:solidFill>
                  <a:srgbClr val="008FD4"/>
                </a:solidFill>
                <a:latin typeface="Arial" panose="020B0604020202020204" pitchFamily="34" charset="0"/>
                <a:ea typeface="MS PGothic" panose="020B0600070205080204" pitchFamily="34" charset="-128"/>
              </a:defRPr>
            </a:lvl4pPr>
            <a:lvl5pPr marL="2057400" indent="-228600" defTabSz="868363">
              <a:defRPr sz="4400" b="1">
                <a:solidFill>
                  <a:srgbClr val="008FD4"/>
                </a:solidFill>
                <a:latin typeface="Arial" panose="020B0604020202020204" pitchFamily="34" charset="0"/>
                <a:ea typeface="MS PGothic" panose="020B0600070205080204" pitchFamily="34" charset="-128"/>
              </a:defRPr>
            </a:lvl5pPr>
            <a:lvl6pPr marL="25146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6pPr>
            <a:lvl7pPr marL="29718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7pPr>
            <a:lvl8pPr marL="34290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8pPr>
            <a:lvl9pPr marL="38862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9pPr>
          </a:lstStyle>
          <a:p>
            <a:pPr algn="ctr">
              <a:lnSpc>
                <a:spcPct val="90000"/>
              </a:lnSpc>
              <a:defRPr/>
            </a:pPr>
            <a:r>
              <a:rPr lang="en-US" altLang="en-US" sz="1200" b="0">
                <a:solidFill>
                  <a:schemeClr val="tx1"/>
                </a:solidFill>
              </a:rPr>
              <a:t>Page </a:t>
            </a:r>
            <a:fld id="{9436E1CD-7399-46FC-BB5B-F3FAA0325008}" type="slidenum">
              <a:rPr lang="en-US" altLang="en-US" sz="1200" b="0" smtClean="0">
                <a:solidFill>
                  <a:schemeClr val="tx1"/>
                </a:solidFill>
              </a:rPr>
              <a:pPr algn="ctr">
                <a:lnSpc>
                  <a:spcPct val="90000"/>
                </a:lnSpc>
                <a:defRPr/>
              </a:pPr>
              <a:t>‹#›</a:t>
            </a:fld>
            <a:endParaRPr lang="en-US" altLang="en-US" sz="1200" b="0">
              <a:solidFill>
                <a:schemeClr val="tx1"/>
              </a:solidFill>
            </a:endParaRPr>
          </a:p>
        </p:txBody>
      </p:sp>
    </p:spTree>
    <p:extLst>
      <p:ext uri="{BB962C8B-B14F-4D97-AF65-F5344CB8AC3E}">
        <p14:creationId xmlns:p14="http://schemas.microsoft.com/office/powerpoint/2010/main" val="217641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D573AB3-794E-484A-8F6F-27D3DCED708A}"/>
              </a:ext>
            </a:extLst>
          </p:cNvPr>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5" name="Rectangle 3">
            <a:extLst>
              <a:ext uri="{FF2B5EF4-FFF2-40B4-BE49-F238E27FC236}">
                <a16:creationId xmlns="" xmlns:a16="http://schemas.microsoft.com/office/drawing/2014/main" id="{506451BD-80BD-4C0A-BB2D-CA281FCA20B7}"/>
              </a:ext>
            </a:extLst>
          </p:cNvPr>
          <p:cNvSpPr>
            <a:spLocks noGrp="1" noRot="1" noChangeAspect="1" noChangeArrowheads="1" noTextEdit="1"/>
          </p:cNvSpPr>
          <p:nvPr>
            <p:ph type="sldImg" idx="2"/>
          </p:nvPr>
        </p:nvSpPr>
        <p:spPr bwMode="auto">
          <a:xfrm>
            <a:off x="1114425"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a:extLst>
              <a:ext uri="{FF2B5EF4-FFF2-40B4-BE49-F238E27FC236}">
                <a16:creationId xmlns="" xmlns:a16="http://schemas.microsoft.com/office/drawing/2014/main" id="{3E6CC760-756B-41FD-B3F2-50C110474AF2}"/>
              </a:ext>
            </a:extLst>
          </p:cNvPr>
          <p:cNvSpPr>
            <a:spLocks noChangeArrowheads="1"/>
          </p:cNvSpPr>
          <p:nvPr/>
        </p:nvSpPr>
        <p:spPr bwMode="auto">
          <a:xfrm>
            <a:off x="3051175" y="8855075"/>
            <a:ext cx="7572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sz="4400" b="1">
                <a:solidFill>
                  <a:srgbClr val="008FD4"/>
                </a:solidFill>
                <a:latin typeface="Arial" panose="020B0604020202020204" pitchFamily="34" charset="0"/>
                <a:ea typeface="MS PGothic" panose="020B0600070205080204" pitchFamily="34" charset="-128"/>
              </a:defRPr>
            </a:lvl1pPr>
            <a:lvl2pPr marL="742950" indent="-285750" defTabSz="868363">
              <a:defRPr sz="4400" b="1">
                <a:solidFill>
                  <a:srgbClr val="008FD4"/>
                </a:solidFill>
                <a:latin typeface="Arial" panose="020B0604020202020204" pitchFamily="34" charset="0"/>
                <a:ea typeface="MS PGothic" panose="020B0600070205080204" pitchFamily="34" charset="-128"/>
              </a:defRPr>
            </a:lvl2pPr>
            <a:lvl3pPr marL="1143000" indent="-228600" defTabSz="868363">
              <a:defRPr sz="4400" b="1">
                <a:solidFill>
                  <a:srgbClr val="008FD4"/>
                </a:solidFill>
                <a:latin typeface="Arial" panose="020B0604020202020204" pitchFamily="34" charset="0"/>
                <a:ea typeface="MS PGothic" panose="020B0600070205080204" pitchFamily="34" charset="-128"/>
              </a:defRPr>
            </a:lvl3pPr>
            <a:lvl4pPr marL="1600200" indent="-228600" defTabSz="868363">
              <a:defRPr sz="4400" b="1">
                <a:solidFill>
                  <a:srgbClr val="008FD4"/>
                </a:solidFill>
                <a:latin typeface="Arial" panose="020B0604020202020204" pitchFamily="34" charset="0"/>
                <a:ea typeface="MS PGothic" panose="020B0600070205080204" pitchFamily="34" charset="-128"/>
              </a:defRPr>
            </a:lvl4pPr>
            <a:lvl5pPr marL="2057400" indent="-228600" defTabSz="868363">
              <a:defRPr sz="4400" b="1">
                <a:solidFill>
                  <a:srgbClr val="008FD4"/>
                </a:solidFill>
                <a:latin typeface="Arial" panose="020B0604020202020204" pitchFamily="34" charset="0"/>
                <a:ea typeface="MS PGothic" panose="020B0600070205080204" pitchFamily="34" charset="-128"/>
              </a:defRPr>
            </a:lvl5pPr>
            <a:lvl6pPr marL="25146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6pPr>
            <a:lvl7pPr marL="29718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7pPr>
            <a:lvl8pPr marL="34290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8pPr>
            <a:lvl9pPr marL="3886200" indent="-228600" defTabSz="868363" eaLnBrk="0" fontAlgn="base" hangingPunct="0">
              <a:lnSpc>
                <a:spcPct val="90000"/>
              </a:lnSpc>
              <a:spcBef>
                <a:spcPct val="0"/>
              </a:spcBef>
              <a:spcAft>
                <a:spcPct val="0"/>
              </a:spcAft>
              <a:defRPr sz="4400" b="1">
                <a:solidFill>
                  <a:srgbClr val="008FD4"/>
                </a:solidFill>
                <a:latin typeface="Arial" panose="020B0604020202020204" pitchFamily="34" charset="0"/>
                <a:ea typeface="MS PGothic" panose="020B0600070205080204" pitchFamily="34" charset="-128"/>
              </a:defRPr>
            </a:lvl9pPr>
          </a:lstStyle>
          <a:p>
            <a:pPr algn="ctr">
              <a:lnSpc>
                <a:spcPct val="90000"/>
              </a:lnSpc>
              <a:defRPr/>
            </a:pPr>
            <a:r>
              <a:rPr lang="en-US" altLang="en-US" sz="1200" b="0">
                <a:solidFill>
                  <a:schemeClr val="tx1"/>
                </a:solidFill>
              </a:rPr>
              <a:t>Page </a:t>
            </a:r>
            <a:fld id="{E766A575-DCA5-45E6-8E46-DE9326C65BD4}" type="slidenum">
              <a:rPr lang="en-US" altLang="en-US" sz="1200" b="0" smtClean="0">
                <a:solidFill>
                  <a:schemeClr val="tx1"/>
                </a:solidFill>
              </a:rPr>
              <a:pPr algn="ctr">
                <a:lnSpc>
                  <a:spcPct val="90000"/>
                </a:lnSpc>
                <a:defRPr/>
              </a:pPr>
              <a:t>‹#›</a:t>
            </a:fld>
            <a:endParaRPr lang="en-US" altLang="en-US" sz="1200" b="0">
              <a:solidFill>
                <a:schemeClr val="tx1"/>
              </a:solidFill>
            </a:endParaRPr>
          </a:p>
        </p:txBody>
      </p:sp>
    </p:spTree>
    <p:extLst>
      <p:ext uri="{BB962C8B-B14F-4D97-AF65-F5344CB8AC3E}">
        <p14:creationId xmlns:p14="http://schemas.microsoft.com/office/powerpoint/2010/main" val="371012251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ook Antiqua" pitchFamily="-28" charset="0"/>
        <a:ea typeface="ＭＳ Ｐゴシック" panose="020B0600070205080204" pitchFamily="34" charset="-128"/>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Book Antiqua" pitchFamily="-28" charset="0"/>
        <a:ea typeface="ＭＳ Ｐゴシック" panose="020B0600070205080204" pitchFamily="34"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Book Antiqua" pitchFamily="-28" charset="0"/>
        <a:ea typeface="ＭＳ Ｐゴシック" panose="020B0600070205080204" pitchFamily="34"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Book Antiqua" pitchFamily="-28" charset="0"/>
        <a:ea typeface="ＭＳ Ｐゴシック" panose="020B0600070205080204" pitchFamily="34"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Book Antiqua" pitchFamily="-28"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 xmlns:a16="http://schemas.microsoft.com/office/drawing/2014/main" id="{79B33075-CBB8-4D3B-AA8B-D81AB407FF3F}"/>
              </a:ext>
            </a:extLst>
          </p:cNvPr>
          <p:cNvSpPr>
            <a:spLocks noGrp="1" noRot="1" noChangeAspect="1" noTextEdit="1"/>
          </p:cNvSpPr>
          <p:nvPr>
            <p:ph type="sldImg"/>
          </p:nvPr>
        </p:nvSpPr>
        <p:spPr>
          <a:ln/>
        </p:spPr>
      </p:sp>
      <p:sp>
        <p:nvSpPr>
          <p:cNvPr id="3" name="Notes Placeholder 2">
            <a:extLst>
              <a:ext uri="{FF2B5EF4-FFF2-40B4-BE49-F238E27FC236}">
                <a16:creationId xmlns="" xmlns:a16="http://schemas.microsoft.com/office/drawing/2014/main" id="{597405A2-4C9B-417E-B0A3-E633CA670469}"/>
              </a:ext>
            </a:extLst>
          </p:cNvPr>
          <p:cNvSpPr>
            <a:spLocks noGrp="1"/>
          </p:cNvSpPr>
          <p:nvPr>
            <p:ph type="body" idx="1"/>
          </p:nvPr>
        </p:nvSpPr>
        <p:spPr/>
        <p:txBody>
          <a:bodyPr/>
          <a:lstStyle/>
          <a:p>
            <a:pPr>
              <a:defRPr/>
            </a:pPr>
            <a:r>
              <a:rPr lang="en-US" sz="1000" b="1" dirty="0">
                <a:latin typeface="Century Gothic" panose="020B0502020202020204" pitchFamily="34" charset="0"/>
                <a:ea typeface="MS PGothic" panose="020B0600070205080204" pitchFamily="34" charset="-128"/>
              </a:rPr>
              <a:t>ALTERNATIVE SLIDE #2</a:t>
            </a:r>
          </a:p>
          <a:p>
            <a:pPr>
              <a:defRPr/>
            </a:pPr>
            <a:r>
              <a:rPr lang="en-US" sz="1000" b="1" dirty="0">
                <a:latin typeface="Century Gothic" panose="020B0502020202020204" pitchFamily="34" charset="0"/>
                <a:ea typeface="MS PGothic" panose="020B0600070205080204" pitchFamily="34" charset="-128"/>
              </a:rPr>
              <a:t>EDITING INSTRUCTIONS</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Click on a text box to edit (outline is dashed), nudge or delete (outline is solid line). </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Click on a call out line and </a:t>
            </a:r>
            <a:r>
              <a:rPr lang="en-US" sz="1000" dirty="0" err="1">
                <a:latin typeface="Century Gothic" panose="020B0502020202020204" pitchFamily="34" charset="0"/>
                <a:ea typeface="MS PGothic" panose="020B0600070205080204" pitchFamily="34" charset="-128"/>
              </a:rPr>
              <a:t>CTRL+arrow</a:t>
            </a:r>
            <a:r>
              <a:rPr lang="en-US" sz="1000" dirty="0">
                <a:latin typeface="Century Gothic" panose="020B0502020202020204" pitchFamily="34" charset="0"/>
                <a:ea typeface="MS PGothic" panose="020B0600070205080204" pitchFamily="34" charset="-128"/>
              </a:rPr>
              <a:t> keys to nudge. Click end points to lengthen/shorten the line.</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To remove a state use the Format Painter tool or click the state and Format / Shape Fill as R185, G205, B229 (light blue). </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To add a state use the Format Painter tool or click the state and Format / Shape Fill as R0, G84, B166 (dark blue). </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Simply copy/paste and then reposition labels and call out lines for new states or sites added.</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Ungroup KPHI and MHS to remove just one of these sites from the map.</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See Table of HCS Characteristics for cross-reference of which health systems cover patients in which state(s).</a:t>
            </a:r>
          </a:p>
          <a:p>
            <a:pPr marL="171450" indent="-171450">
              <a:buFont typeface="Arial" panose="020B0604020202020204" pitchFamily="34" charset="0"/>
              <a:buChar char="•"/>
              <a:defRPr/>
            </a:pPr>
            <a:r>
              <a:rPr lang="en-US" sz="1000" dirty="0">
                <a:latin typeface="Century Gothic" panose="020B0502020202020204" pitchFamily="34" charset="0"/>
                <a:ea typeface="MS PGothic" panose="020B0600070205080204" pitchFamily="34" charset="-128"/>
              </a:rPr>
              <a:t>Note – it is unfortunately not possible to ‘unbind’ DE from NJ</a:t>
            </a:r>
          </a:p>
          <a:p>
            <a:pPr>
              <a:defRPr/>
            </a:pPr>
            <a:endParaRPr lang="en-US" sz="1000" dirty="0">
              <a:latin typeface="Century Gothic" panose="020B0502020202020204" pitchFamily="34" charset="0"/>
              <a:ea typeface="MS PGothic" panose="020B0600070205080204" pitchFamily="34" charset="-128"/>
            </a:endParaRPr>
          </a:p>
        </p:txBody>
      </p:sp>
      <p:sp>
        <p:nvSpPr>
          <p:cNvPr id="74756" name="Slide Number Placeholder 3">
            <a:extLst>
              <a:ext uri="{FF2B5EF4-FFF2-40B4-BE49-F238E27FC236}">
                <a16:creationId xmlns="" xmlns:a16="http://schemas.microsoft.com/office/drawing/2014/main" id="{544836B1-25CF-4F02-8BCF-5CDEDECACE37}"/>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8FD4"/>
                </a:solidFill>
                <a:latin typeface="Arial" panose="020B0604020202020204" pitchFamily="34" charset="0"/>
                <a:ea typeface="ＭＳ Ｐゴシック" panose="020B0600070205080204" pitchFamily="34" charset="-128"/>
              </a:defRPr>
            </a:lvl1pPr>
            <a:lvl2pPr marL="742950" indent="-285750">
              <a:defRPr sz="4400" b="1">
                <a:solidFill>
                  <a:srgbClr val="008FD4"/>
                </a:solidFill>
                <a:latin typeface="Arial" panose="020B0604020202020204" pitchFamily="34" charset="0"/>
                <a:ea typeface="ＭＳ Ｐゴシック" panose="020B0600070205080204" pitchFamily="34" charset="-128"/>
              </a:defRPr>
            </a:lvl2pPr>
            <a:lvl3pPr marL="1143000" indent="-228600">
              <a:defRPr sz="4400" b="1">
                <a:solidFill>
                  <a:srgbClr val="008FD4"/>
                </a:solidFill>
                <a:latin typeface="Arial" panose="020B0604020202020204" pitchFamily="34" charset="0"/>
                <a:ea typeface="ＭＳ Ｐゴシック" panose="020B0600070205080204" pitchFamily="34" charset="-128"/>
              </a:defRPr>
            </a:lvl3pPr>
            <a:lvl4pPr marL="1600200" indent="-228600">
              <a:defRPr sz="4400" b="1">
                <a:solidFill>
                  <a:srgbClr val="008FD4"/>
                </a:solidFill>
                <a:latin typeface="Arial" panose="020B0604020202020204" pitchFamily="34" charset="0"/>
                <a:ea typeface="ＭＳ Ｐゴシック" panose="020B0600070205080204" pitchFamily="34" charset="-128"/>
              </a:defRPr>
            </a:lvl4pPr>
            <a:lvl5pPr marL="2057400" indent="-228600">
              <a:defRPr sz="4400" b="1">
                <a:solidFill>
                  <a:srgbClr val="008FD4"/>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rgbClr val="008FD4"/>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rgbClr val="008FD4"/>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rgbClr val="008FD4"/>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rgbClr val="008FD4"/>
                </a:solidFill>
                <a:latin typeface="Arial" panose="020B0604020202020204" pitchFamily="34" charset="0"/>
                <a:ea typeface="ＭＳ Ｐゴシック" panose="020B0600070205080204" pitchFamily="34" charset="-128"/>
              </a:defRPr>
            </a:lvl9pPr>
          </a:lstStyle>
          <a:p>
            <a:fld id="{84FEC35D-479C-4ADA-A16C-22935CAB79B5}"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97832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 xmlns:a16="http://schemas.microsoft.com/office/drawing/2014/main" id="{12FD20CB-93A0-4BAE-BF55-E621BA37588F}"/>
              </a:ext>
            </a:extLst>
          </p:cNvPr>
          <p:cNvSpPr>
            <a:spLocks noGrp="1" noRot="1" noChangeAspect="1" noTextEdit="1"/>
          </p:cNvSpPr>
          <p:nvPr>
            <p:ph type="sldImg"/>
          </p:nvPr>
        </p:nvSpPr>
        <p:spPr>
          <a:ln/>
        </p:spPr>
      </p:sp>
      <p:sp>
        <p:nvSpPr>
          <p:cNvPr id="80899" name="Notes Placeholder 2">
            <a:extLst>
              <a:ext uri="{FF2B5EF4-FFF2-40B4-BE49-F238E27FC236}">
                <a16:creationId xmlns="" xmlns:a16="http://schemas.microsoft.com/office/drawing/2014/main" id="{4D3595FB-AA43-4A72-AFB8-1235446B861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Clr>
                <a:schemeClr val="accent1"/>
              </a:buClr>
            </a:pPr>
            <a:r>
              <a:rPr lang="en-US" altLang="en-US">
                <a:latin typeface="Book Antiqua" panose="02040602050305030304" pitchFamily="18" charset="0"/>
              </a:rPr>
              <a:t>Executive Director (new as of 2016) provides overall leadership for strategy, operations, finance, communication</a:t>
            </a:r>
          </a:p>
          <a:p>
            <a:pPr>
              <a:buClr>
                <a:schemeClr val="accent1"/>
              </a:buClr>
            </a:pPr>
            <a:r>
              <a:rPr lang="en-US" altLang="en-US">
                <a:latin typeface="Book Antiqua" panose="02040602050305030304" pitchFamily="18" charset="0"/>
              </a:rPr>
              <a:t>Formal bylaws document governance processes</a:t>
            </a:r>
          </a:p>
          <a:p>
            <a:pPr>
              <a:buClr>
                <a:schemeClr val="accent1"/>
              </a:buClr>
            </a:pPr>
            <a:r>
              <a:rPr lang="en-US" altLang="en-US">
                <a:latin typeface="Book Antiqua" panose="02040602050305030304" pitchFamily="18" charset="0"/>
              </a:rPr>
              <a:t>1 representative/site serves on volunteer Governing Board</a:t>
            </a:r>
          </a:p>
          <a:p>
            <a:pPr>
              <a:buClr>
                <a:schemeClr val="accent1"/>
              </a:buClr>
            </a:pPr>
            <a:r>
              <a:rPr lang="en-US" altLang="en-US">
                <a:latin typeface="Book Antiqua" panose="02040602050305030304" pitchFamily="18" charset="0"/>
              </a:rPr>
              <a:t>Consensus-driven governance model (1 vote/member)</a:t>
            </a:r>
          </a:p>
          <a:p>
            <a:pPr>
              <a:buClr>
                <a:schemeClr val="accent1"/>
              </a:buClr>
            </a:pPr>
            <a:r>
              <a:rPr lang="en-US" altLang="en-US">
                <a:latin typeface="Book Antiqua" panose="02040602050305030304" pitchFamily="18" charset="0"/>
              </a:rPr>
              <a:t>Elected Chair and Vice Chair lead the Governing Board and Executive Committee (2-year terms)</a:t>
            </a:r>
          </a:p>
          <a:p>
            <a:endParaRPr lang="en-US" altLang="en-US">
              <a:latin typeface="Book Antiqua" panose="02040602050305030304" pitchFamily="18" charset="0"/>
            </a:endParaRPr>
          </a:p>
        </p:txBody>
      </p:sp>
    </p:spTree>
    <p:extLst>
      <p:ext uri="{BB962C8B-B14F-4D97-AF65-F5344CB8AC3E}">
        <p14:creationId xmlns:p14="http://schemas.microsoft.com/office/powerpoint/2010/main" val="193177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 xmlns:a16="http://schemas.microsoft.com/office/drawing/2014/main" id="{6F25D1DA-98B0-4455-B04B-22B9F5F482CD}"/>
              </a:ext>
            </a:extLst>
          </p:cNvPr>
          <p:cNvSpPr>
            <a:spLocks noGrp="1" noRot="1" noChangeAspect="1" noTextEdit="1"/>
          </p:cNvSpPr>
          <p:nvPr>
            <p:ph type="sldImg"/>
          </p:nvPr>
        </p:nvSpPr>
        <p:spPr>
          <a:ln/>
        </p:spPr>
      </p:sp>
      <p:sp>
        <p:nvSpPr>
          <p:cNvPr id="93187" name="Notes Placeholder 2">
            <a:extLst>
              <a:ext uri="{FF2B5EF4-FFF2-40B4-BE49-F238E27FC236}">
                <a16:creationId xmlns="" xmlns:a16="http://schemas.microsoft.com/office/drawing/2014/main" id="{C7DF5D36-1995-4675-9A74-56E2927B2EC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Book Antiqua" panose="02040602050305030304" pitchFamily="18" charset="0"/>
              </a:rPr>
              <a:t>Maccabi has 2,000,000 patient/members, but does not build a VDW.</a:t>
            </a:r>
          </a:p>
        </p:txBody>
      </p:sp>
    </p:spTree>
    <p:extLst>
      <p:ext uri="{BB962C8B-B14F-4D97-AF65-F5344CB8AC3E}">
        <p14:creationId xmlns:p14="http://schemas.microsoft.com/office/powerpoint/2010/main" val="140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 xmlns:a16="http://schemas.microsoft.com/office/drawing/2014/main" id="{8D248AD0-4AF4-42A3-937C-06BD11B25F73}"/>
              </a:ext>
            </a:extLst>
          </p:cNvPr>
          <p:cNvSpPr>
            <a:spLocks noGrp="1" noRot="1" noChangeAspect="1" noTextEdit="1"/>
          </p:cNvSpPr>
          <p:nvPr>
            <p:ph type="sldImg"/>
          </p:nvPr>
        </p:nvSpPr>
        <p:spPr>
          <a:ln/>
        </p:spPr>
      </p:sp>
      <p:sp>
        <p:nvSpPr>
          <p:cNvPr id="135171" name="Notes Placeholder 2">
            <a:extLst>
              <a:ext uri="{FF2B5EF4-FFF2-40B4-BE49-F238E27FC236}">
                <a16:creationId xmlns="" xmlns:a16="http://schemas.microsoft.com/office/drawing/2014/main" id="{073B6D05-8B55-4AD1-9B93-7D17C0B9130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135172" name="Slide Number Placeholder 3">
            <a:extLst>
              <a:ext uri="{FF2B5EF4-FFF2-40B4-BE49-F238E27FC236}">
                <a16:creationId xmlns="" xmlns:a16="http://schemas.microsoft.com/office/drawing/2014/main" id="{7411010C-4231-4F0C-8F02-0329A2332C93}"/>
              </a:ext>
            </a:extLst>
          </p:cNvPr>
          <p:cNvSpPr>
            <a:spLocks noGrp="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1pPr>
            <a:lvl2pPr marL="736600" indent="-28257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2pPr>
            <a:lvl3pPr marL="1133475"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3pPr>
            <a:lvl4pPr marL="1587500"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4pPr>
            <a:lvl5pPr marL="2039938"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5pPr>
            <a:lvl6pPr marL="24971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6pPr>
            <a:lvl7pPr marL="29543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7pPr>
            <a:lvl8pPr marL="34115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8pPr>
            <a:lvl9pPr marL="38687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9pPr>
          </a:lstStyle>
          <a:p>
            <a:pPr>
              <a:spcBef>
                <a:spcPct val="0"/>
              </a:spcBef>
            </a:pPr>
            <a:fld id="{2C72493A-BB4F-4F18-9F14-649E81F9AE69}" type="slidenum">
              <a:rPr lang="en-US" altLang="en-US">
                <a:solidFill>
                  <a:srgbClr val="000000"/>
                </a:solidFill>
                <a:latin typeface="Arial" panose="020B0604020202020204" pitchFamily="34" charset="0"/>
                <a:cs typeface="Arial" panose="020B0604020202020204" pitchFamily="34" charset="0"/>
              </a:rPr>
              <a:pPr>
                <a:spcBef>
                  <a:spcPct val="0"/>
                </a:spcBef>
              </a:pPr>
              <a:t>44</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4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 xmlns:a16="http://schemas.microsoft.com/office/drawing/2014/main" id="{78384B23-DA73-4B0C-B064-B9ED3541BA64}"/>
              </a:ext>
            </a:extLst>
          </p:cNvPr>
          <p:cNvSpPr>
            <a:spLocks noGrp="1" noRot="1" noChangeAspect="1" noTextEdit="1"/>
          </p:cNvSpPr>
          <p:nvPr>
            <p:ph type="sldImg"/>
          </p:nvPr>
        </p:nvSpPr>
        <p:spPr>
          <a:ln/>
        </p:spPr>
      </p:sp>
      <p:sp>
        <p:nvSpPr>
          <p:cNvPr id="137219" name="Notes Placeholder 2">
            <a:extLst>
              <a:ext uri="{FF2B5EF4-FFF2-40B4-BE49-F238E27FC236}">
                <a16:creationId xmlns="" xmlns:a16="http://schemas.microsoft.com/office/drawing/2014/main" id="{C19241A0-945B-4B4D-B7E4-5BBE3D5D56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137220" name="Slide Number Placeholder 3">
            <a:extLst>
              <a:ext uri="{FF2B5EF4-FFF2-40B4-BE49-F238E27FC236}">
                <a16:creationId xmlns="" xmlns:a16="http://schemas.microsoft.com/office/drawing/2014/main" id="{42C4EA9F-9C20-4A97-A808-6FF8D2FA06E0}"/>
              </a:ext>
            </a:extLst>
          </p:cNvPr>
          <p:cNvSpPr>
            <a:spLocks noGrp="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1pPr>
            <a:lvl2pPr marL="736600" indent="-28257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2pPr>
            <a:lvl3pPr marL="1133475"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3pPr>
            <a:lvl4pPr marL="1587500"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4pPr>
            <a:lvl5pPr marL="2039938" indent="-225425">
              <a:lnSpc>
                <a:spcPct val="90000"/>
              </a:lnSpc>
              <a:spcBef>
                <a:spcPct val="40000"/>
              </a:spcBef>
              <a:defRPr sz="1200">
                <a:solidFill>
                  <a:schemeClr val="tx1"/>
                </a:solidFill>
                <a:latin typeface="Book Antiqua" panose="02040602050305030304" pitchFamily="18" charset="0"/>
                <a:ea typeface="ＭＳ Ｐゴシック" panose="020B0600070205080204" pitchFamily="34" charset="-128"/>
              </a:defRPr>
            </a:lvl5pPr>
            <a:lvl6pPr marL="24971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6pPr>
            <a:lvl7pPr marL="29543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7pPr>
            <a:lvl8pPr marL="34115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8pPr>
            <a:lvl9pPr marL="3868738" indent="-225425" eaLnBrk="0" fontAlgn="base" hangingPunct="0">
              <a:lnSpc>
                <a:spcPct val="90000"/>
              </a:lnSpc>
              <a:spcBef>
                <a:spcPct val="40000"/>
              </a:spcBef>
              <a:spcAft>
                <a:spcPct val="0"/>
              </a:spcAft>
              <a:defRPr sz="1200">
                <a:solidFill>
                  <a:schemeClr val="tx1"/>
                </a:solidFill>
                <a:latin typeface="Book Antiqua" panose="02040602050305030304" pitchFamily="18" charset="0"/>
                <a:ea typeface="ＭＳ Ｐゴシック" panose="020B0600070205080204" pitchFamily="34" charset="-128"/>
              </a:defRPr>
            </a:lvl9pPr>
          </a:lstStyle>
          <a:p>
            <a:pPr>
              <a:spcBef>
                <a:spcPct val="0"/>
              </a:spcBef>
            </a:pPr>
            <a:fld id="{4B1A0333-D486-4EBB-B064-D26C4A2B6188}" type="slidenum">
              <a:rPr lang="en-US" altLang="en-US">
                <a:solidFill>
                  <a:srgbClr val="000000"/>
                </a:solidFill>
                <a:latin typeface="Arial" panose="020B0604020202020204" pitchFamily="34" charset="0"/>
                <a:cs typeface="Arial" panose="020B0604020202020204" pitchFamily="34" charset="0"/>
              </a:rPr>
              <a:pPr>
                <a:spcBef>
                  <a:spcPct val="0"/>
                </a:spcBef>
              </a:pPr>
              <a:t>45</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45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3717"/>
            <a:ext cx="8290560" cy="586764"/>
          </a:xfrm>
        </p:spPr>
        <p:txBody>
          <a:bodyPr/>
          <a:lstStyle/>
          <a:p>
            <a:r>
              <a:rPr lang="en-US"/>
              <a:t>Click to edit Master title style</a:t>
            </a:r>
          </a:p>
        </p:txBody>
      </p:sp>
      <p:sp>
        <p:nvSpPr>
          <p:cNvPr id="3" name="Subtitle 2"/>
          <p:cNvSpPr>
            <a:spLocks noGrp="1"/>
          </p:cNvSpPr>
          <p:nvPr>
            <p:ph type="subTitle" idx="1"/>
          </p:nvPr>
        </p:nvSpPr>
        <p:spPr>
          <a:xfrm>
            <a:off x="1463040" y="4145281"/>
            <a:ext cx="6827520" cy="460767"/>
          </a:xfrm>
        </p:spPr>
        <p:txBody>
          <a:bodyPr/>
          <a:lstStyle>
            <a:lvl1pPr marL="0" indent="0" algn="ctr">
              <a:buNone/>
              <a:defRPr/>
            </a:lvl1pPr>
            <a:lvl2pPr marL="487693" indent="0" algn="ctr">
              <a:buNone/>
              <a:defRPr/>
            </a:lvl2pPr>
            <a:lvl3pPr marL="975386" indent="0" algn="ctr">
              <a:buNone/>
              <a:defRPr/>
            </a:lvl3pPr>
            <a:lvl4pPr marL="1463079" indent="0" algn="ctr">
              <a:buNone/>
              <a:defRPr/>
            </a:lvl4pPr>
            <a:lvl5pPr marL="1950772" indent="0" algn="ctr">
              <a:buNone/>
              <a:defRPr/>
            </a:lvl5pPr>
            <a:lvl6pPr marL="2438465" indent="0" algn="ctr">
              <a:buNone/>
              <a:defRPr/>
            </a:lvl6pPr>
            <a:lvl7pPr marL="2926158" indent="0" algn="ctr">
              <a:buNone/>
              <a:defRPr/>
            </a:lvl7pPr>
            <a:lvl8pPr marL="3413851" indent="0" algn="ctr">
              <a:buNone/>
              <a:defRPr/>
            </a:lvl8pPr>
            <a:lvl9pPr marL="3901544" indent="0" algn="ctr">
              <a:buNone/>
              <a:defRPr/>
            </a:lvl9pPr>
          </a:lstStyle>
          <a:p>
            <a:r>
              <a:rPr lang="en-US"/>
              <a:t>Click to edit Master subtitle style</a:t>
            </a:r>
          </a:p>
        </p:txBody>
      </p:sp>
      <p:sp>
        <p:nvSpPr>
          <p:cNvPr id="4" name="Rectangle 6">
            <a:extLst>
              <a:ext uri="{FF2B5EF4-FFF2-40B4-BE49-F238E27FC236}">
                <a16:creationId xmlns="" xmlns:a16="http://schemas.microsoft.com/office/drawing/2014/main" id="{586A1662-45AF-4F5F-89FD-05A1FF0034E1}"/>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87A92EC2-69D3-42A8-A4CB-B1ADF941B4F2}" type="slidenum">
              <a:rPr lang="en-US"/>
              <a:pPr>
                <a:defRPr/>
              </a:pPr>
              <a:t>‹#›</a:t>
            </a:fld>
            <a:endParaRPr lang="en-US"/>
          </a:p>
        </p:txBody>
      </p:sp>
      <p:sp>
        <p:nvSpPr>
          <p:cNvPr id="5" name="Rectangle 50">
            <a:extLst>
              <a:ext uri="{FF2B5EF4-FFF2-40B4-BE49-F238E27FC236}">
                <a16:creationId xmlns="" xmlns:a16="http://schemas.microsoft.com/office/drawing/2014/main" id="{51E9661E-2A21-488C-8DCE-950FA4A10940}"/>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06F109F6-57FD-404D-B8B9-E7D471CB13CB}"/>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70419111-0A09-4F15-8FC5-28828BED1B71}" type="datetimeFigureOut">
              <a:rPr lang="en-US"/>
              <a:pPr>
                <a:defRPr/>
              </a:pPr>
              <a:t>3/14/2019</a:t>
            </a:fld>
            <a:endParaRPr lang="en-US"/>
          </a:p>
        </p:txBody>
      </p:sp>
    </p:spTree>
    <p:extLst>
      <p:ext uri="{BB962C8B-B14F-4D97-AF65-F5344CB8AC3E}">
        <p14:creationId xmlns:p14="http://schemas.microsoft.com/office/powerpoint/2010/main" val="131900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91859" y="1852508"/>
            <a:ext cx="6874061" cy="19490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132925CE-4CD7-42A7-8344-7312F3D545BC}"/>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99B8F292-00BE-48A5-9E67-E97C7E00423B}" type="slidenum">
              <a:rPr lang="en-US"/>
              <a:pPr>
                <a:defRPr/>
              </a:pPr>
              <a:t>‹#›</a:t>
            </a:fld>
            <a:endParaRPr lang="en-US"/>
          </a:p>
        </p:txBody>
      </p:sp>
      <p:sp>
        <p:nvSpPr>
          <p:cNvPr id="5" name="Rectangle 50">
            <a:extLst>
              <a:ext uri="{FF2B5EF4-FFF2-40B4-BE49-F238E27FC236}">
                <a16:creationId xmlns="" xmlns:a16="http://schemas.microsoft.com/office/drawing/2014/main" id="{2392B4E6-8698-48B1-AE39-648C393DCE42}"/>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3FEADB94-A8A4-4188-BA2F-824CBA35273C}"/>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40F44B8E-50B1-4BA5-AC95-48DB0F2B2F22}" type="datetimeFigureOut">
              <a:rPr lang="en-US"/>
              <a:pPr>
                <a:defRPr/>
              </a:pPr>
              <a:t>3/14/2019</a:t>
            </a:fld>
            <a:endParaRPr lang="en-US"/>
          </a:p>
        </p:txBody>
      </p:sp>
    </p:spTree>
    <p:extLst>
      <p:ext uri="{BB962C8B-B14F-4D97-AF65-F5344CB8AC3E}">
        <p14:creationId xmlns:p14="http://schemas.microsoft.com/office/powerpoint/2010/main" val="337856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0" y="729829"/>
            <a:ext cx="1169679" cy="30717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4498" y="729829"/>
            <a:ext cx="2364302" cy="30717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9CB51EB3-9D07-4467-A108-D27547BB4785}"/>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4CF15996-7BA2-457F-8BA1-FC54024A2421}" type="slidenum">
              <a:rPr lang="en-US"/>
              <a:pPr>
                <a:defRPr/>
              </a:pPr>
              <a:t>‹#›</a:t>
            </a:fld>
            <a:endParaRPr lang="en-US"/>
          </a:p>
        </p:txBody>
      </p:sp>
      <p:sp>
        <p:nvSpPr>
          <p:cNvPr id="5" name="Rectangle 50">
            <a:extLst>
              <a:ext uri="{FF2B5EF4-FFF2-40B4-BE49-F238E27FC236}">
                <a16:creationId xmlns="" xmlns:a16="http://schemas.microsoft.com/office/drawing/2014/main" id="{7255BC64-5710-4893-919C-6166A5BD20B7}"/>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9796CDB1-07C1-44A5-9B3C-C71A76560F67}"/>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86B7555C-FBD3-4C8A-8136-8EF9201CB64F}" type="datetimeFigureOut">
              <a:rPr lang="en-US"/>
              <a:pPr>
                <a:defRPr/>
              </a:pPr>
              <a:t>3/14/2019</a:t>
            </a:fld>
            <a:endParaRPr lang="en-US"/>
          </a:p>
        </p:txBody>
      </p:sp>
    </p:spTree>
    <p:extLst>
      <p:ext uri="{BB962C8B-B14F-4D97-AF65-F5344CB8AC3E}">
        <p14:creationId xmlns:p14="http://schemas.microsoft.com/office/powerpoint/2010/main" val="317899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3717"/>
            <a:ext cx="8290560" cy="586764"/>
          </a:xfrm>
        </p:spPr>
        <p:txBody>
          <a:bodyPr/>
          <a:lstStyle/>
          <a:p>
            <a:r>
              <a:rPr lang="en-US"/>
              <a:t>Click to edit Master title style</a:t>
            </a:r>
          </a:p>
        </p:txBody>
      </p:sp>
      <p:sp>
        <p:nvSpPr>
          <p:cNvPr id="3" name="Subtitle 2"/>
          <p:cNvSpPr>
            <a:spLocks noGrp="1"/>
          </p:cNvSpPr>
          <p:nvPr>
            <p:ph type="subTitle" idx="1"/>
          </p:nvPr>
        </p:nvSpPr>
        <p:spPr>
          <a:xfrm>
            <a:off x="1463040" y="4145281"/>
            <a:ext cx="6827520" cy="460767"/>
          </a:xfrm>
        </p:spPr>
        <p:txBody>
          <a:bodyPr/>
          <a:lstStyle>
            <a:lvl1pPr marL="0" indent="0" algn="ctr">
              <a:buNone/>
              <a:defRPr/>
            </a:lvl1pPr>
            <a:lvl2pPr marL="487693" indent="0" algn="ctr">
              <a:buNone/>
              <a:defRPr/>
            </a:lvl2pPr>
            <a:lvl3pPr marL="975386" indent="0" algn="ctr">
              <a:buNone/>
              <a:defRPr/>
            </a:lvl3pPr>
            <a:lvl4pPr marL="1463079" indent="0" algn="ctr">
              <a:buNone/>
              <a:defRPr/>
            </a:lvl4pPr>
            <a:lvl5pPr marL="1950772" indent="0" algn="ctr">
              <a:buNone/>
              <a:defRPr/>
            </a:lvl5pPr>
            <a:lvl6pPr marL="2438465" indent="0" algn="ctr">
              <a:buNone/>
              <a:defRPr/>
            </a:lvl6pPr>
            <a:lvl7pPr marL="2926158" indent="0" algn="ctr">
              <a:buNone/>
              <a:defRPr/>
            </a:lvl7pPr>
            <a:lvl8pPr marL="3413851" indent="0" algn="ctr">
              <a:buNone/>
              <a:defRPr/>
            </a:lvl8pPr>
            <a:lvl9pPr marL="3901544" indent="0" algn="ctr">
              <a:buNone/>
              <a:defRPr/>
            </a:lvl9pPr>
          </a:lstStyle>
          <a:p>
            <a:r>
              <a:rPr lang="en-US"/>
              <a:t>Click to edit Master subtitle style</a:t>
            </a:r>
          </a:p>
        </p:txBody>
      </p:sp>
      <p:sp>
        <p:nvSpPr>
          <p:cNvPr id="4" name="Rectangle 6">
            <a:extLst>
              <a:ext uri="{FF2B5EF4-FFF2-40B4-BE49-F238E27FC236}">
                <a16:creationId xmlns="" xmlns:a16="http://schemas.microsoft.com/office/drawing/2014/main" id="{320E5684-8FBD-474F-8D79-D48C8CD61C1C}"/>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0EB000D0-12D2-4FBC-9B1A-B02D7D3ACB45}" type="slidenum">
              <a:rPr lang="en-US"/>
              <a:pPr>
                <a:defRPr/>
              </a:pPr>
              <a:t>‹#›</a:t>
            </a:fld>
            <a:endParaRPr lang="en-US"/>
          </a:p>
        </p:txBody>
      </p:sp>
      <p:sp>
        <p:nvSpPr>
          <p:cNvPr id="5" name="Rectangle 50">
            <a:extLst>
              <a:ext uri="{FF2B5EF4-FFF2-40B4-BE49-F238E27FC236}">
                <a16:creationId xmlns="" xmlns:a16="http://schemas.microsoft.com/office/drawing/2014/main" id="{E4E3DEDD-53E9-4DE3-A9FB-AE2BD0C2D391}"/>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6" name="Rectangle 51">
            <a:extLst>
              <a:ext uri="{FF2B5EF4-FFF2-40B4-BE49-F238E27FC236}">
                <a16:creationId xmlns="" xmlns:a16="http://schemas.microsoft.com/office/drawing/2014/main" id="{3CAC8810-8376-4717-A396-CE5CA7418B4D}"/>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9C087193-1B00-4708-A94E-46B65A3D0150}" type="datetime4">
              <a:rPr lang="en-US"/>
              <a:pPr>
                <a:defRPr/>
              </a:pPr>
              <a:t>March 14, 2019</a:t>
            </a:fld>
            <a:endParaRPr lang="en-US"/>
          </a:p>
        </p:txBody>
      </p:sp>
    </p:spTree>
    <p:extLst>
      <p:ext uri="{BB962C8B-B14F-4D97-AF65-F5344CB8AC3E}">
        <p14:creationId xmlns:p14="http://schemas.microsoft.com/office/powerpoint/2010/main" val="64680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A2B2B8B1-00E9-44FB-B7A3-76E69ED09DFC}"/>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F5B03E35-887D-4F50-BBE0-B373AAE94B51}" type="slidenum">
              <a:rPr lang="en-US"/>
              <a:pPr>
                <a:defRPr/>
              </a:pPr>
              <a:t>‹#›</a:t>
            </a:fld>
            <a:endParaRPr lang="en-US"/>
          </a:p>
        </p:txBody>
      </p:sp>
      <p:sp>
        <p:nvSpPr>
          <p:cNvPr id="5" name="Rectangle 50">
            <a:extLst>
              <a:ext uri="{FF2B5EF4-FFF2-40B4-BE49-F238E27FC236}">
                <a16:creationId xmlns="" xmlns:a16="http://schemas.microsoft.com/office/drawing/2014/main" id="{9199A294-074A-4297-9ACE-32B02F1F0E8B}"/>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6" name="Rectangle 51">
            <a:extLst>
              <a:ext uri="{FF2B5EF4-FFF2-40B4-BE49-F238E27FC236}">
                <a16:creationId xmlns="" xmlns:a16="http://schemas.microsoft.com/office/drawing/2014/main" id="{8DEB0291-E824-496B-BECD-9A3720FC486B}"/>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9EC970D9-B4A5-41C1-8F82-19982E96B864}" type="datetime4">
              <a:rPr lang="en-US"/>
              <a:pPr>
                <a:defRPr/>
              </a:pPr>
              <a:t>March 14, 2019</a:t>
            </a:fld>
            <a:endParaRPr lang="en-US"/>
          </a:p>
        </p:txBody>
      </p:sp>
    </p:spTree>
    <p:extLst>
      <p:ext uri="{BB962C8B-B14F-4D97-AF65-F5344CB8AC3E}">
        <p14:creationId xmlns:p14="http://schemas.microsoft.com/office/powerpoint/2010/main" val="3818031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8" y="4700694"/>
            <a:ext cx="8290560" cy="1274323"/>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770468" y="4296544"/>
            <a:ext cx="8290560" cy="404150"/>
          </a:xfrm>
        </p:spPr>
        <p:txBody>
          <a:bodyPr anchor="b"/>
          <a:lstStyle>
            <a:lvl1pPr marL="0" indent="0">
              <a:buNone/>
              <a:defRPr sz="2133"/>
            </a:lvl1pPr>
            <a:lvl2pPr marL="487693" indent="0">
              <a:buNone/>
              <a:defRPr sz="1920"/>
            </a:lvl2pPr>
            <a:lvl3pPr marL="975386" indent="0">
              <a:buNone/>
              <a:defRPr sz="1707"/>
            </a:lvl3pPr>
            <a:lvl4pPr marL="1463079" indent="0">
              <a:buNone/>
              <a:defRPr sz="1493"/>
            </a:lvl4pPr>
            <a:lvl5pPr marL="1950772" indent="0">
              <a:buNone/>
              <a:defRPr sz="1493"/>
            </a:lvl5pPr>
            <a:lvl6pPr marL="2438465" indent="0">
              <a:buNone/>
              <a:defRPr sz="1493"/>
            </a:lvl6pPr>
            <a:lvl7pPr marL="2926158" indent="0">
              <a:buNone/>
              <a:defRPr sz="1493"/>
            </a:lvl7pPr>
            <a:lvl8pPr marL="3413851" indent="0">
              <a:buNone/>
              <a:defRPr sz="1493"/>
            </a:lvl8pPr>
            <a:lvl9pPr marL="3901544" indent="0">
              <a:buNone/>
              <a:defRPr sz="1493"/>
            </a:lvl9pPr>
          </a:lstStyle>
          <a:p>
            <a:pPr lvl="0"/>
            <a:r>
              <a:rPr lang="en-US"/>
              <a:t>Click to edit Master text styles</a:t>
            </a:r>
          </a:p>
        </p:txBody>
      </p:sp>
      <p:sp>
        <p:nvSpPr>
          <p:cNvPr id="4" name="Rectangle 6">
            <a:extLst>
              <a:ext uri="{FF2B5EF4-FFF2-40B4-BE49-F238E27FC236}">
                <a16:creationId xmlns="" xmlns:a16="http://schemas.microsoft.com/office/drawing/2014/main" id="{75773044-55FC-48FE-92B9-B561C7AF9AE3}"/>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0A5659B8-7967-4D05-A9E5-B2CF312BFAC2}" type="slidenum">
              <a:rPr lang="en-US"/>
              <a:pPr>
                <a:defRPr/>
              </a:pPr>
              <a:t>‹#›</a:t>
            </a:fld>
            <a:endParaRPr lang="en-US"/>
          </a:p>
        </p:txBody>
      </p:sp>
      <p:sp>
        <p:nvSpPr>
          <p:cNvPr id="5" name="Rectangle 50">
            <a:extLst>
              <a:ext uri="{FF2B5EF4-FFF2-40B4-BE49-F238E27FC236}">
                <a16:creationId xmlns="" xmlns:a16="http://schemas.microsoft.com/office/drawing/2014/main" id="{2CD568C5-8C89-4AD8-9DC5-9CE07E0C557B}"/>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6" name="Rectangle 51">
            <a:extLst>
              <a:ext uri="{FF2B5EF4-FFF2-40B4-BE49-F238E27FC236}">
                <a16:creationId xmlns="" xmlns:a16="http://schemas.microsoft.com/office/drawing/2014/main" id="{C2385353-CA59-44CF-B5F9-AB2BE1CE4E0A}"/>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813341D1-F5FF-44C2-B8FB-75F878911D03}" type="datetime4">
              <a:rPr lang="en-US"/>
              <a:pPr>
                <a:defRPr/>
              </a:pPr>
              <a:t>March 14, 2019</a:t>
            </a:fld>
            <a:endParaRPr lang="en-US"/>
          </a:p>
        </p:txBody>
      </p:sp>
    </p:spTree>
    <p:extLst>
      <p:ext uri="{BB962C8B-B14F-4D97-AF65-F5344CB8AC3E}">
        <p14:creationId xmlns:p14="http://schemas.microsoft.com/office/powerpoint/2010/main" val="22315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852507"/>
            <a:ext cx="4307840" cy="2672911"/>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852507"/>
            <a:ext cx="4307840" cy="2672911"/>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 xmlns:a16="http://schemas.microsoft.com/office/drawing/2014/main" id="{7188B2E0-7F7E-4E59-8836-E0A3A1730102}"/>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742C4ED5-94A5-4680-804C-5633DE2558BA}" type="slidenum">
              <a:rPr lang="en-US"/>
              <a:pPr>
                <a:defRPr/>
              </a:pPr>
              <a:t>‹#›</a:t>
            </a:fld>
            <a:endParaRPr lang="en-US"/>
          </a:p>
        </p:txBody>
      </p:sp>
      <p:sp>
        <p:nvSpPr>
          <p:cNvPr id="6" name="Rectangle 50">
            <a:extLst>
              <a:ext uri="{FF2B5EF4-FFF2-40B4-BE49-F238E27FC236}">
                <a16:creationId xmlns="" xmlns:a16="http://schemas.microsoft.com/office/drawing/2014/main" id="{D9379CAF-878C-4E01-AB79-CEE91A061F40}"/>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7" name="Rectangle 51">
            <a:extLst>
              <a:ext uri="{FF2B5EF4-FFF2-40B4-BE49-F238E27FC236}">
                <a16:creationId xmlns="" xmlns:a16="http://schemas.microsoft.com/office/drawing/2014/main" id="{DFC19744-A95D-4C68-8A2F-40D0D24D2109}"/>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469D26C2-E908-4F91-BAE1-27624DCEFFB1}" type="datetime4">
              <a:rPr lang="en-US"/>
              <a:pPr>
                <a:defRPr/>
              </a:pPr>
              <a:t>March 14, 2019</a:t>
            </a:fld>
            <a:endParaRPr lang="en-US"/>
          </a:p>
        </p:txBody>
      </p:sp>
    </p:spTree>
    <p:extLst>
      <p:ext uri="{BB962C8B-B14F-4D97-AF65-F5344CB8AC3E}">
        <p14:creationId xmlns:p14="http://schemas.microsoft.com/office/powerpoint/2010/main" val="2799228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925383"/>
            <a:ext cx="8778240" cy="5867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1" y="1853265"/>
            <a:ext cx="4309533" cy="466603"/>
          </a:xfrm>
        </p:spPr>
        <p:txBody>
          <a:bodyPr anchor="b"/>
          <a:lstStyle>
            <a:lvl1pPr marL="0" indent="0">
              <a:buNone/>
              <a:defRPr sz="2560" b="1"/>
            </a:lvl1pPr>
            <a:lvl2pPr marL="487693" indent="0">
              <a:buNone/>
              <a:defRPr sz="2133" b="1"/>
            </a:lvl2pPr>
            <a:lvl3pPr marL="975386" indent="0">
              <a:buNone/>
              <a:defRPr sz="1920" b="1"/>
            </a:lvl3pPr>
            <a:lvl4pPr marL="1463079" indent="0">
              <a:buNone/>
              <a:defRPr sz="1707" b="1"/>
            </a:lvl4pPr>
            <a:lvl5pPr marL="1950772" indent="0">
              <a:buNone/>
              <a:defRPr sz="1707" b="1"/>
            </a:lvl5pPr>
            <a:lvl6pPr marL="2438465" indent="0">
              <a:buNone/>
              <a:defRPr sz="1707" b="1"/>
            </a:lvl6pPr>
            <a:lvl7pPr marL="2926158" indent="0">
              <a:buNone/>
              <a:defRPr sz="1707" b="1"/>
            </a:lvl7pPr>
            <a:lvl8pPr marL="3413851" indent="0">
              <a:buNone/>
              <a:defRPr sz="1707" b="1"/>
            </a:lvl8pPr>
            <a:lvl9pPr marL="3901544" indent="0">
              <a:buNone/>
              <a:defRPr sz="1707" b="1"/>
            </a:lvl9pPr>
          </a:lstStyle>
          <a:p>
            <a:pPr lvl="0"/>
            <a:r>
              <a:rPr lang="en-US"/>
              <a:t>Click to edit Master text styles</a:t>
            </a:r>
          </a:p>
        </p:txBody>
      </p:sp>
      <p:sp>
        <p:nvSpPr>
          <p:cNvPr id="4" name="Content Placeholder 3"/>
          <p:cNvSpPr>
            <a:spLocks noGrp="1"/>
          </p:cNvSpPr>
          <p:nvPr>
            <p:ph sz="half" idx="2"/>
          </p:nvPr>
        </p:nvSpPr>
        <p:spPr>
          <a:xfrm>
            <a:off x="487681" y="2319867"/>
            <a:ext cx="4309533" cy="196047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4" y="1853265"/>
            <a:ext cx="4311227" cy="466603"/>
          </a:xfrm>
        </p:spPr>
        <p:txBody>
          <a:bodyPr anchor="b"/>
          <a:lstStyle>
            <a:lvl1pPr marL="0" indent="0">
              <a:buNone/>
              <a:defRPr sz="2560" b="1"/>
            </a:lvl1pPr>
            <a:lvl2pPr marL="487693" indent="0">
              <a:buNone/>
              <a:defRPr sz="2133" b="1"/>
            </a:lvl2pPr>
            <a:lvl3pPr marL="975386" indent="0">
              <a:buNone/>
              <a:defRPr sz="1920" b="1"/>
            </a:lvl3pPr>
            <a:lvl4pPr marL="1463079" indent="0">
              <a:buNone/>
              <a:defRPr sz="1707" b="1"/>
            </a:lvl4pPr>
            <a:lvl5pPr marL="1950772" indent="0">
              <a:buNone/>
              <a:defRPr sz="1707" b="1"/>
            </a:lvl5pPr>
            <a:lvl6pPr marL="2438465" indent="0">
              <a:buNone/>
              <a:defRPr sz="1707" b="1"/>
            </a:lvl6pPr>
            <a:lvl7pPr marL="2926158" indent="0">
              <a:buNone/>
              <a:defRPr sz="1707" b="1"/>
            </a:lvl7pPr>
            <a:lvl8pPr marL="3413851" indent="0">
              <a:buNone/>
              <a:defRPr sz="1707" b="1"/>
            </a:lvl8pPr>
            <a:lvl9pPr marL="3901544"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954694" y="2319867"/>
            <a:ext cx="4311227" cy="196047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133503C5-E4D0-4606-8158-83751BA3B0CA}"/>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B563DDF8-C75E-48FE-A1B7-96FCB678CB34}" type="slidenum">
              <a:rPr lang="en-US"/>
              <a:pPr>
                <a:defRPr/>
              </a:pPr>
              <a:t>‹#›</a:t>
            </a:fld>
            <a:endParaRPr lang="en-US"/>
          </a:p>
        </p:txBody>
      </p:sp>
      <p:sp>
        <p:nvSpPr>
          <p:cNvPr id="8" name="Rectangle 50">
            <a:extLst>
              <a:ext uri="{FF2B5EF4-FFF2-40B4-BE49-F238E27FC236}">
                <a16:creationId xmlns="" xmlns:a16="http://schemas.microsoft.com/office/drawing/2014/main" id="{6435E516-F01A-4B9F-B0E4-6C8B864A5DD8}"/>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9" name="Rectangle 51">
            <a:extLst>
              <a:ext uri="{FF2B5EF4-FFF2-40B4-BE49-F238E27FC236}">
                <a16:creationId xmlns="" xmlns:a16="http://schemas.microsoft.com/office/drawing/2014/main" id="{CDC9EDCE-9A6E-47C7-8294-BF9E21B99A93}"/>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2C52BFA7-D242-4316-85B5-49F592355BCF}" type="datetime4">
              <a:rPr lang="en-US"/>
              <a:pPr>
                <a:defRPr/>
              </a:pPr>
              <a:t>March 14, 2019</a:t>
            </a:fld>
            <a:endParaRPr lang="en-US"/>
          </a:p>
        </p:txBody>
      </p:sp>
    </p:spTree>
    <p:extLst>
      <p:ext uri="{BB962C8B-B14F-4D97-AF65-F5344CB8AC3E}">
        <p14:creationId xmlns:p14="http://schemas.microsoft.com/office/powerpoint/2010/main" val="157971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 xmlns:a16="http://schemas.microsoft.com/office/drawing/2014/main" id="{1ED7C4D6-F99F-4D16-8532-1DD8CCEA6FFA}"/>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7C3FE40B-136B-45DD-818F-C7E31C54B6D2}" type="slidenum">
              <a:rPr lang="en-US"/>
              <a:pPr>
                <a:defRPr/>
              </a:pPr>
              <a:t>‹#›</a:t>
            </a:fld>
            <a:endParaRPr lang="en-US"/>
          </a:p>
        </p:txBody>
      </p:sp>
      <p:sp>
        <p:nvSpPr>
          <p:cNvPr id="4" name="Rectangle 50">
            <a:extLst>
              <a:ext uri="{FF2B5EF4-FFF2-40B4-BE49-F238E27FC236}">
                <a16:creationId xmlns="" xmlns:a16="http://schemas.microsoft.com/office/drawing/2014/main" id="{B60F0389-491E-42B9-AB28-16F96416A840}"/>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5" name="Rectangle 51">
            <a:extLst>
              <a:ext uri="{FF2B5EF4-FFF2-40B4-BE49-F238E27FC236}">
                <a16:creationId xmlns="" xmlns:a16="http://schemas.microsoft.com/office/drawing/2014/main" id="{93270A9F-12C0-45F0-B97C-A6377B77F794}"/>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562E1836-6012-43FE-9BA7-E603B74FE167}" type="datetime4">
              <a:rPr lang="en-US"/>
              <a:pPr>
                <a:defRPr/>
              </a:pPr>
              <a:t>March 14, 2019</a:t>
            </a:fld>
            <a:endParaRPr lang="en-US"/>
          </a:p>
        </p:txBody>
      </p:sp>
    </p:spTree>
    <p:extLst>
      <p:ext uri="{BB962C8B-B14F-4D97-AF65-F5344CB8AC3E}">
        <p14:creationId xmlns:p14="http://schemas.microsoft.com/office/powerpoint/2010/main" val="928122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E9927A3A-A876-4D6C-8DAD-25EA36396548}"/>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57676202-C016-4BEF-818B-DBE89DF08CDA}" type="slidenum">
              <a:rPr lang="en-US"/>
              <a:pPr>
                <a:defRPr/>
              </a:pPr>
              <a:t>‹#›</a:t>
            </a:fld>
            <a:endParaRPr lang="en-US"/>
          </a:p>
        </p:txBody>
      </p:sp>
      <p:sp>
        <p:nvSpPr>
          <p:cNvPr id="3" name="Rectangle 50">
            <a:extLst>
              <a:ext uri="{FF2B5EF4-FFF2-40B4-BE49-F238E27FC236}">
                <a16:creationId xmlns="" xmlns:a16="http://schemas.microsoft.com/office/drawing/2014/main" id="{9A38EBD5-D196-4836-8D08-6303828C6E18}"/>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4" name="Rectangle 51">
            <a:extLst>
              <a:ext uri="{FF2B5EF4-FFF2-40B4-BE49-F238E27FC236}">
                <a16:creationId xmlns="" xmlns:a16="http://schemas.microsoft.com/office/drawing/2014/main" id="{FB047960-71F2-4747-9326-AACFB1F3DA68}"/>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5B672695-C596-4641-9F83-1462C3906748}" type="datetime4">
              <a:rPr lang="en-US"/>
              <a:pPr>
                <a:defRPr/>
              </a:pPr>
              <a:t>March 14, 2019</a:t>
            </a:fld>
            <a:endParaRPr lang="en-US"/>
          </a:p>
        </p:txBody>
      </p:sp>
    </p:spTree>
    <p:extLst>
      <p:ext uri="{BB962C8B-B14F-4D97-AF65-F5344CB8AC3E}">
        <p14:creationId xmlns:p14="http://schemas.microsoft.com/office/powerpoint/2010/main" val="246913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847638"/>
            <a:ext cx="3208868" cy="683136"/>
          </a:xfrm>
        </p:spPr>
        <p:txBody>
          <a:bodyPr/>
          <a:lstStyle>
            <a:lvl1pPr algn="l">
              <a:defRPr sz="2133" b="1"/>
            </a:lvl1pPr>
          </a:lstStyle>
          <a:p>
            <a:r>
              <a:rPr lang="en-US"/>
              <a:t>Click to edit Master title style</a:t>
            </a:r>
          </a:p>
        </p:txBody>
      </p:sp>
      <p:sp>
        <p:nvSpPr>
          <p:cNvPr id="3" name="Content Placeholder 2"/>
          <p:cNvSpPr>
            <a:spLocks noGrp="1"/>
          </p:cNvSpPr>
          <p:nvPr>
            <p:ph idx="1"/>
          </p:nvPr>
        </p:nvSpPr>
        <p:spPr>
          <a:xfrm>
            <a:off x="3813386" y="291254"/>
            <a:ext cx="5452534" cy="255441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 y="1530774"/>
            <a:ext cx="3208868" cy="310598"/>
          </a:xfrm>
        </p:spPr>
        <p:txBody>
          <a:bodyPr/>
          <a:lstStyle>
            <a:lvl1pPr marL="0" indent="0">
              <a:buNone/>
              <a:defRPr sz="1493"/>
            </a:lvl1pPr>
            <a:lvl2pPr marL="487693" indent="0">
              <a:buNone/>
              <a:defRPr sz="1280"/>
            </a:lvl2pPr>
            <a:lvl3pPr marL="975386" indent="0">
              <a:buNone/>
              <a:defRPr sz="1067"/>
            </a:lvl3pPr>
            <a:lvl4pPr marL="1463079" indent="0">
              <a:buNone/>
              <a:defRPr sz="960"/>
            </a:lvl4pPr>
            <a:lvl5pPr marL="1950772" indent="0">
              <a:buNone/>
              <a:defRPr sz="960"/>
            </a:lvl5pPr>
            <a:lvl6pPr marL="2438465" indent="0">
              <a:buNone/>
              <a:defRPr sz="960"/>
            </a:lvl6pPr>
            <a:lvl7pPr marL="2926158" indent="0">
              <a:buNone/>
              <a:defRPr sz="960"/>
            </a:lvl7pPr>
            <a:lvl8pPr marL="3413851" indent="0">
              <a:buNone/>
              <a:defRPr sz="960"/>
            </a:lvl8pPr>
            <a:lvl9pPr marL="390154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53EF31CF-0006-4647-BF7B-4C8CB2CB092D}"/>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225C47C6-DAB9-4473-A793-A2D3128824D2}" type="slidenum">
              <a:rPr lang="en-US"/>
              <a:pPr>
                <a:defRPr/>
              </a:pPr>
              <a:t>‹#›</a:t>
            </a:fld>
            <a:endParaRPr lang="en-US"/>
          </a:p>
        </p:txBody>
      </p:sp>
      <p:sp>
        <p:nvSpPr>
          <p:cNvPr id="6" name="Rectangle 50">
            <a:extLst>
              <a:ext uri="{FF2B5EF4-FFF2-40B4-BE49-F238E27FC236}">
                <a16:creationId xmlns="" xmlns:a16="http://schemas.microsoft.com/office/drawing/2014/main" id="{D28F754E-41EB-4CD5-A089-0B9DC90ECE33}"/>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7" name="Rectangle 51">
            <a:extLst>
              <a:ext uri="{FF2B5EF4-FFF2-40B4-BE49-F238E27FC236}">
                <a16:creationId xmlns="" xmlns:a16="http://schemas.microsoft.com/office/drawing/2014/main" id="{9A01D3F0-D3A5-45A3-87AC-B8863F8A9462}"/>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9358AD36-E438-48F2-97EC-2FF62A89F5D7}" type="datetime4">
              <a:rPr lang="en-US"/>
              <a:pPr>
                <a:defRPr/>
              </a:pPr>
              <a:t>March 14, 2019</a:t>
            </a:fld>
            <a:endParaRPr lang="en-US"/>
          </a:p>
        </p:txBody>
      </p:sp>
    </p:spTree>
    <p:extLst>
      <p:ext uri="{BB962C8B-B14F-4D97-AF65-F5344CB8AC3E}">
        <p14:creationId xmlns:p14="http://schemas.microsoft.com/office/powerpoint/2010/main" val="146229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552835C1-FD2D-401F-B0B8-1321AFE931A1}"/>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4DBCD854-601D-490B-8C82-9B8EE6F1C9EA}" type="slidenum">
              <a:rPr lang="en-US"/>
              <a:pPr>
                <a:defRPr/>
              </a:pPr>
              <a:t>‹#›</a:t>
            </a:fld>
            <a:endParaRPr lang="en-US"/>
          </a:p>
        </p:txBody>
      </p:sp>
      <p:sp>
        <p:nvSpPr>
          <p:cNvPr id="5" name="Rectangle 50">
            <a:extLst>
              <a:ext uri="{FF2B5EF4-FFF2-40B4-BE49-F238E27FC236}">
                <a16:creationId xmlns="" xmlns:a16="http://schemas.microsoft.com/office/drawing/2014/main" id="{353F0F64-B7E3-4C38-8428-67893BB9CAAA}"/>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2F22EF5D-8E28-435F-84C8-081322162B6A}"/>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10C15417-E9BB-4C4C-A2BE-B225A57674CE}" type="datetimeFigureOut">
              <a:rPr lang="en-US"/>
              <a:pPr>
                <a:defRPr/>
              </a:pPr>
              <a:t>3/14/2019</a:t>
            </a:fld>
            <a:endParaRPr lang="en-US"/>
          </a:p>
        </p:txBody>
      </p:sp>
    </p:spTree>
    <p:extLst>
      <p:ext uri="{BB962C8B-B14F-4D97-AF65-F5344CB8AC3E}">
        <p14:creationId xmlns:p14="http://schemas.microsoft.com/office/powerpoint/2010/main" val="2863256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3" y="5337426"/>
            <a:ext cx="5852160" cy="387735"/>
          </a:xfrm>
        </p:spPr>
        <p:txBody>
          <a:bodyPr/>
          <a:lstStyle>
            <a:lvl1pPr algn="l">
              <a:defRPr sz="2133" b="1"/>
            </a:lvl1pPr>
          </a:lstStyle>
          <a:p>
            <a:r>
              <a:rPr lang="en-US"/>
              <a:t>Click to edit Master title style</a:t>
            </a:r>
          </a:p>
        </p:txBody>
      </p:sp>
      <p:sp>
        <p:nvSpPr>
          <p:cNvPr id="3" name="Picture Placeholder 2"/>
          <p:cNvSpPr>
            <a:spLocks noGrp="1"/>
          </p:cNvSpPr>
          <p:nvPr>
            <p:ph type="pic" idx="1"/>
          </p:nvPr>
        </p:nvSpPr>
        <p:spPr>
          <a:xfrm>
            <a:off x="1911773" y="653627"/>
            <a:ext cx="5852160" cy="591252"/>
          </a:xfrm>
        </p:spPr>
        <p:txBody>
          <a:bodyPr/>
          <a:lstStyle>
            <a:lvl1pPr marL="0" indent="0">
              <a:buNone/>
              <a:defRPr sz="3413"/>
            </a:lvl1pPr>
            <a:lvl2pPr marL="487693" indent="0">
              <a:buNone/>
              <a:defRPr sz="2987"/>
            </a:lvl2pPr>
            <a:lvl3pPr marL="975386" indent="0">
              <a:buNone/>
              <a:defRPr sz="2560"/>
            </a:lvl3pPr>
            <a:lvl4pPr marL="1463079" indent="0">
              <a:buNone/>
              <a:defRPr sz="2133"/>
            </a:lvl4pPr>
            <a:lvl5pPr marL="1950772" indent="0">
              <a:buNone/>
              <a:defRPr sz="2133"/>
            </a:lvl5pPr>
            <a:lvl6pPr marL="2438465" indent="0">
              <a:buNone/>
              <a:defRPr sz="2133"/>
            </a:lvl6pPr>
            <a:lvl7pPr marL="2926158" indent="0">
              <a:buNone/>
              <a:defRPr sz="2133"/>
            </a:lvl7pPr>
            <a:lvl8pPr marL="3413851" indent="0">
              <a:buNone/>
              <a:defRPr sz="2133"/>
            </a:lvl8pPr>
            <a:lvl9pPr marL="3901544" indent="0">
              <a:buNone/>
              <a:defRPr sz="2133"/>
            </a:lvl9pPr>
          </a:lstStyle>
          <a:p>
            <a:pPr lvl="0"/>
            <a:endParaRPr lang="en-US" noProof="0"/>
          </a:p>
        </p:txBody>
      </p:sp>
      <p:sp>
        <p:nvSpPr>
          <p:cNvPr id="4" name="Text Placeholder 3"/>
          <p:cNvSpPr>
            <a:spLocks noGrp="1"/>
          </p:cNvSpPr>
          <p:nvPr>
            <p:ph type="body" sz="half" idx="2"/>
          </p:nvPr>
        </p:nvSpPr>
        <p:spPr>
          <a:xfrm>
            <a:off x="1911773" y="5725161"/>
            <a:ext cx="5852160" cy="310598"/>
          </a:xfrm>
        </p:spPr>
        <p:txBody>
          <a:bodyPr/>
          <a:lstStyle>
            <a:lvl1pPr marL="0" indent="0">
              <a:buNone/>
              <a:defRPr sz="1493"/>
            </a:lvl1pPr>
            <a:lvl2pPr marL="487693" indent="0">
              <a:buNone/>
              <a:defRPr sz="1280"/>
            </a:lvl2pPr>
            <a:lvl3pPr marL="975386" indent="0">
              <a:buNone/>
              <a:defRPr sz="1067"/>
            </a:lvl3pPr>
            <a:lvl4pPr marL="1463079" indent="0">
              <a:buNone/>
              <a:defRPr sz="960"/>
            </a:lvl4pPr>
            <a:lvl5pPr marL="1950772" indent="0">
              <a:buNone/>
              <a:defRPr sz="960"/>
            </a:lvl5pPr>
            <a:lvl6pPr marL="2438465" indent="0">
              <a:buNone/>
              <a:defRPr sz="960"/>
            </a:lvl6pPr>
            <a:lvl7pPr marL="2926158" indent="0">
              <a:buNone/>
              <a:defRPr sz="960"/>
            </a:lvl7pPr>
            <a:lvl8pPr marL="3413851" indent="0">
              <a:buNone/>
              <a:defRPr sz="960"/>
            </a:lvl8pPr>
            <a:lvl9pPr marL="390154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61A060E9-7930-4D37-9B23-8141D4137E25}"/>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8A39C776-0A32-4334-B37B-A1BDF20AC399}" type="slidenum">
              <a:rPr lang="en-US"/>
              <a:pPr>
                <a:defRPr/>
              </a:pPr>
              <a:t>‹#›</a:t>
            </a:fld>
            <a:endParaRPr lang="en-US"/>
          </a:p>
        </p:txBody>
      </p:sp>
      <p:sp>
        <p:nvSpPr>
          <p:cNvPr id="6" name="Rectangle 50">
            <a:extLst>
              <a:ext uri="{FF2B5EF4-FFF2-40B4-BE49-F238E27FC236}">
                <a16:creationId xmlns="" xmlns:a16="http://schemas.microsoft.com/office/drawing/2014/main" id="{160EAA41-36D4-4474-BBDC-8A3FA16565D4}"/>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7" name="Rectangle 51">
            <a:extLst>
              <a:ext uri="{FF2B5EF4-FFF2-40B4-BE49-F238E27FC236}">
                <a16:creationId xmlns="" xmlns:a16="http://schemas.microsoft.com/office/drawing/2014/main" id="{0CE152AD-3EBE-40B2-9F1C-56E499ED284C}"/>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ADA8E159-5109-4891-B5E0-AA082C227306}" type="datetime4">
              <a:rPr lang="en-US"/>
              <a:pPr>
                <a:defRPr/>
              </a:pPr>
              <a:t>March 14, 2019</a:t>
            </a:fld>
            <a:endParaRPr lang="en-US"/>
          </a:p>
        </p:txBody>
      </p:sp>
    </p:spTree>
    <p:extLst>
      <p:ext uri="{BB962C8B-B14F-4D97-AF65-F5344CB8AC3E}">
        <p14:creationId xmlns:p14="http://schemas.microsoft.com/office/powerpoint/2010/main" val="2135448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91859" y="1852508"/>
            <a:ext cx="6874061" cy="19490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248AD72C-6E2D-48DE-84ED-6F0FCB43BCA5}"/>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01AC1BD2-9B3F-41F7-B302-C043EBF30439}" type="slidenum">
              <a:rPr lang="en-US"/>
              <a:pPr>
                <a:defRPr/>
              </a:pPr>
              <a:t>‹#›</a:t>
            </a:fld>
            <a:endParaRPr lang="en-US"/>
          </a:p>
        </p:txBody>
      </p:sp>
      <p:sp>
        <p:nvSpPr>
          <p:cNvPr id="5" name="Rectangle 50">
            <a:extLst>
              <a:ext uri="{FF2B5EF4-FFF2-40B4-BE49-F238E27FC236}">
                <a16:creationId xmlns="" xmlns:a16="http://schemas.microsoft.com/office/drawing/2014/main" id="{C92144EA-EBDE-4769-BBB8-2FF5CFB527C5}"/>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6" name="Rectangle 51">
            <a:extLst>
              <a:ext uri="{FF2B5EF4-FFF2-40B4-BE49-F238E27FC236}">
                <a16:creationId xmlns="" xmlns:a16="http://schemas.microsoft.com/office/drawing/2014/main" id="{833F00EB-D532-4F8C-BD2F-7B4968A1A774}"/>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C85CC8AF-FB62-42E6-B008-E660DB38925E}" type="datetime4">
              <a:rPr lang="en-US"/>
              <a:pPr>
                <a:defRPr/>
              </a:pPr>
              <a:t>March 14, 2019</a:t>
            </a:fld>
            <a:endParaRPr lang="en-US"/>
          </a:p>
        </p:txBody>
      </p:sp>
    </p:spTree>
    <p:extLst>
      <p:ext uri="{BB962C8B-B14F-4D97-AF65-F5344CB8AC3E}">
        <p14:creationId xmlns:p14="http://schemas.microsoft.com/office/powerpoint/2010/main" val="419303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0" y="729829"/>
            <a:ext cx="1169679" cy="30717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4498" y="729829"/>
            <a:ext cx="2364302" cy="30717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6A4BAE0C-9C72-434E-94D2-3DB05913D3D4}"/>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75241F2B-C894-4085-9EE5-233508D385C3}" type="slidenum">
              <a:rPr lang="en-US"/>
              <a:pPr>
                <a:defRPr/>
              </a:pPr>
              <a:t>‹#›</a:t>
            </a:fld>
            <a:endParaRPr lang="en-US"/>
          </a:p>
        </p:txBody>
      </p:sp>
      <p:sp>
        <p:nvSpPr>
          <p:cNvPr id="5" name="Rectangle 50">
            <a:extLst>
              <a:ext uri="{FF2B5EF4-FFF2-40B4-BE49-F238E27FC236}">
                <a16:creationId xmlns="" xmlns:a16="http://schemas.microsoft.com/office/drawing/2014/main" id="{0754CA15-D5C0-4D2F-9C70-505060A6E785}"/>
              </a:ext>
            </a:extLst>
          </p:cNvPr>
          <p:cNvSpPr>
            <a:spLocks noGrp="1" noChangeArrowheads="1"/>
          </p:cNvSpPr>
          <p:nvPr>
            <p:ph type="ftr" sz="quarter" idx="11"/>
          </p:nvPr>
        </p:nvSpPr>
        <p:spPr>
          <a:xfrm>
            <a:off x="1524000" y="6908800"/>
            <a:ext cx="47656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r>
              <a:rPr lang="en-US"/>
              <a:t>|     © 2011 Kaiser Foundation Health Plan, Inc. For internal use only.</a:t>
            </a:r>
          </a:p>
        </p:txBody>
      </p:sp>
      <p:sp>
        <p:nvSpPr>
          <p:cNvPr id="6" name="Rectangle 51">
            <a:extLst>
              <a:ext uri="{FF2B5EF4-FFF2-40B4-BE49-F238E27FC236}">
                <a16:creationId xmlns="" xmlns:a16="http://schemas.microsoft.com/office/drawing/2014/main" id="{7E7794F8-4018-4DA5-82C3-B389ABF8A92F}"/>
              </a:ext>
            </a:extLst>
          </p:cNvPr>
          <p:cNvSpPr>
            <a:spLocks noGrp="1" noChangeArrowheads="1"/>
          </p:cNvSpPr>
          <p:nvPr>
            <p:ph type="dt" sz="half" idx="12"/>
          </p:nvPr>
        </p:nvSpPr>
        <p:spPr>
          <a:xfrm>
            <a:off x="487363" y="6908800"/>
            <a:ext cx="13620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883E98E8-4F30-42BC-85E3-CB3569110DD3}" type="datetime4">
              <a:rPr lang="en-US"/>
              <a:pPr>
                <a:defRPr/>
              </a:pPr>
              <a:t>March 14, 2019</a:t>
            </a:fld>
            <a:endParaRPr lang="en-US"/>
          </a:p>
        </p:txBody>
      </p:sp>
    </p:spTree>
    <p:extLst>
      <p:ext uri="{BB962C8B-B14F-4D97-AF65-F5344CB8AC3E}">
        <p14:creationId xmlns:p14="http://schemas.microsoft.com/office/powerpoint/2010/main" val="3721684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1928"/>
            <a:ext cx="9753600" cy="600780"/>
          </a:xfrm>
        </p:spPr>
        <p:txBody>
          <a:bodyPr/>
          <a:lstStyle/>
          <a:p>
            <a:r>
              <a:rPr lang="en-US"/>
              <a:t>Click to edit Master title style</a:t>
            </a:r>
          </a:p>
        </p:txBody>
      </p:sp>
      <p:sp>
        <p:nvSpPr>
          <p:cNvPr id="3" name="Text Placeholder 2"/>
          <p:cNvSpPr>
            <a:spLocks noGrp="1"/>
          </p:cNvSpPr>
          <p:nvPr>
            <p:ph type="body" sz="half" idx="1"/>
          </p:nvPr>
        </p:nvSpPr>
        <p:spPr>
          <a:xfrm>
            <a:off x="319687" y="1353693"/>
            <a:ext cx="4477192" cy="196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48813" y="1353693"/>
            <a:ext cx="4478775" cy="196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48813" y="4030098"/>
            <a:ext cx="4478775" cy="196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 xmlns:a16="http://schemas.microsoft.com/office/drawing/2014/main" id="{27626754-BE7E-4786-AE5B-63CCCBFB6738}"/>
              </a:ext>
            </a:extLst>
          </p:cNvPr>
          <p:cNvSpPr>
            <a:spLocks noGrp="1" noChangeArrowheads="1"/>
          </p:cNvSpPr>
          <p:nvPr>
            <p:ph type="sldNum" sz="quarter" idx="10"/>
          </p:nvPr>
        </p:nvSpPr>
        <p:spPr>
          <a:xfrm>
            <a:off x="80963" y="6908800"/>
            <a:ext cx="498475" cy="223838"/>
          </a:xfrm>
        </p:spPr>
        <p:txBody>
          <a:bodyPr/>
          <a:lstStyle>
            <a:lvl1pPr eaLnBrk="0" hangingPunct="0">
              <a:lnSpc>
                <a:spcPct val="90000"/>
              </a:lnSpc>
              <a:defRPr b="1">
                <a:latin typeface="Arial" panose="020B0604020202020204" pitchFamily="34" charset="0"/>
                <a:ea typeface="MS PGothic" panose="020B0600070205080204" pitchFamily="34" charset="-128"/>
              </a:defRPr>
            </a:lvl1pPr>
          </a:lstStyle>
          <a:p>
            <a:pPr>
              <a:defRPr/>
            </a:pPr>
            <a:fld id="{C92E2C23-BC10-4869-A17F-64D8238AE18A}" type="slidenum">
              <a:rPr lang="en-US"/>
              <a:pPr>
                <a:defRPr/>
              </a:pPr>
              <a:t>‹#›</a:t>
            </a:fld>
            <a:endParaRPr lang="en-US" dirty="0"/>
          </a:p>
        </p:txBody>
      </p:sp>
    </p:spTree>
    <p:extLst>
      <p:ext uri="{BB962C8B-B14F-4D97-AF65-F5344CB8AC3E}">
        <p14:creationId xmlns:p14="http://schemas.microsoft.com/office/powerpoint/2010/main" val="2869868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44283"/>
            <a:ext cx="8290560" cy="596204"/>
          </a:xfrm>
        </p:spPr>
        <p:txBody>
          <a:bodyPr/>
          <a:lstStyle/>
          <a:p>
            <a:r>
              <a:rPr lang="en-US"/>
              <a:t>Click to edit Master title style</a:t>
            </a:r>
          </a:p>
        </p:txBody>
      </p:sp>
      <p:sp>
        <p:nvSpPr>
          <p:cNvPr id="3" name="Subtitle 2"/>
          <p:cNvSpPr>
            <a:spLocks noGrp="1"/>
          </p:cNvSpPr>
          <p:nvPr>
            <p:ph type="subTitle" idx="1"/>
          </p:nvPr>
        </p:nvSpPr>
        <p:spPr>
          <a:xfrm>
            <a:off x="1463040" y="4145280"/>
            <a:ext cx="6827520" cy="472736"/>
          </a:xfrm>
        </p:spPr>
        <p:txBody>
          <a:bodyPr/>
          <a:lstStyle>
            <a:lvl1pPr marL="0" indent="0" algn="ctr">
              <a:buNone/>
              <a:defRPr/>
            </a:lvl1pPr>
            <a:lvl2pPr marL="487171" indent="0" algn="ctr">
              <a:buNone/>
              <a:defRPr/>
            </a:lvl2pPr>
            <a:lvl3pPr marL="974344" indent="0" algn="ctr">
              <a:buNone/>
              <a:defRPr/>
            </a:lvl3pPr>
            <a:lvl4pPr marL="1461511" indent="0" algn="ctr">
              <a:buNone/>
              <a:defRPr/>
            </a:lvl4pPr>
            <a:lvl5pPr marL="1948685" indent="0" algn="ctr">
              <a:buNone/>
              <a:defRPr/>
            </a:lvl5pPr>
            <a:lvl6pPr marL="2435859" indent="0" algn="ctr">
              <a:buNone/>
              <a:defRPr/>
            </a:lvl6pPr>
            <a:lvl7pPr marL="2923031" indent="0" algn="ctr">
              <a:buNone/>
              <a:defRPr/>
            </a:lvl7pPr>
            <a:lvl8pPr marL="3410202" indent="0" algn="ctr">
              <a:buNone/>
              <a:defRPr/>
            </a:lvl8pPr>
            <a:lvl9pPr marL="3897374" indent="0" algn="ctr">
              <a:buNone/>
              <a:defRPr/>
            </a:lvl9pPr>
          </a:lstStyle>
          <a:p>
            <a:r>
              <a:rPr lang="en-US"/>
              <a:t>Click to edit Master subtitle style</a:t>
            </a:r>
          </a:p>
        </p:txBody>
      </p:sp>
      <p:sp>
        <p:nvSpPr>
          <p:cNvPr id="4" name="Rectangle 6">
            <a:extLst>
              <a:ext uri="{FF2B5EF4-FFF2-40B4-BE49-F238E27FC236}">
                <a16:creationId xmlns="" xmlns:a16="http://schemas.microsoft.com/office/drawing/2014/main" id="{9DB6585F-317A-4D82-A0E2-2E4AF3CCBEC2}"/>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C557094C-9500-43C4-A718-9E491364F5BC}" type="slidenum">
              <a:rPr lang="en-US"/>
              <a:pPr>
                <a:defRPr/>
              </a:pPr>
              <a:t>‹#›</a:t>
            </a:fld>
            <a:endParaRPr lang="en-US"/>
          </a:p>
        </p:txBody>
      </p:sp>
      <p:sp>
        <p:nvSpPr>
          <p:cNvPr id="5" name="Rectangle 50">
            <a:extLst>
              <a:ext uri="{FF2B5EF4-FFF2-40B4-BE49-F238E27FC236}">
                <a16:creationId xmlns="" xmlns:a16="http://schemas.microsoft.com/office/drawing/2014/main" id="{9284DED7-A214-4BA4-BAEB-87C7EC3063AD}"/>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F68D362A-0D33-4280-A08B-DF27AC3E225B}"/>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AC53A0B0-0E4F-4615-B057-E2152CBCD5B0}" type="datetimeFigureOut">
              <a:rPr lang="en-US"/>
              <a:pPr>
                <a:defRPr/>
              </a:pPr>
              <a:t>3/14/2019</a:t>
            </a:fld>
            <a:endParaRPr lang="en-US"/>
          </a:p>
        </p:txBody>
      </p:sp>
    </p:spTree>
    <p:extLst>
      <p:ext uri="{BB962C8B-B14F-4D97-AF65-F5344CB8AC3E}">
        <p14:creationId xmlns:p14="http://schemas.microsoft.com/office/powerpoint/2010/main" val="4222813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DFE5F9D9-0B8C-4400-AE51-0B8859B42435}"/>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E04C4C92-53D1-448F-80E4-34DC04CA24DB}" type="slidenum">
              <a:rPr lang="en-US"/>
              <a:pPr>
                <a:defRPr/>
              </a:pPr>
              <a:t>‹#›</a:t>
            </a:fld>
            <a:endParaRPr lang="en-US"/>
          </a:p>
        </p:txBody>
      </p:sp>
      <p:sp>
        <p:nvSpPr>
          <p:cNvPr id="5" name="Rectangle 50">
            <a:extLst>
              <a:ext uri="{FF2B5EF4-FFF2-40B4-BE49-F238E27FC236}">
                <a16:creationId xmlns="" xmlns:a16="http://schemas.microsoft.com/office/drawing/2014/main" id="{DC8E785A-D6FE-4AC7-BA22-60B3E0F587CE}"/>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8BE16F0C-35F4-4667-953A-4E5C62CF4402}"/>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0AFE0F15-D83C-44E2-86B6-420B94584B5D}" type="datetimeFigureOut">
              <a:rPr lang="en-US"/>
              <a:pPr>
                <a:defRPr/>
              </a:pPr>
              <a:t>3/14/2019</a:t>
            </a:fld>
            <a:endParaRPr lang="en-US"/>
          </a:p>
        </p:txBody>
      </p:sp>
    </p:spTree>
    <p:extLst>
      <p:ext uri="{BB962C8B-B14F-4D97-AF65-F5344CB8AC3E}">
        <p14:creationId xmlns:p14="http://schemas.microsoft.com/office/powerpoint/2010/main" val="205396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8" y="4700695"/>
            <a:ext cx="8290560" cy="1280342"/>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770468" y="4290347"/>
            <a:ext cx="8290560" cy="410361"/>
          </a:xfrm>
        </p:spPr>
        <p:txBody>
          <a:bodyPr anchor="b"/>
          <a:lstStyle>
            <a:lvl1pPr marL="0" indent="0">
              <a:buNone/>
              <a:defRPr sz="2133"/>
            </a:lvl1pPr>
            <a:lvl2pPr marL="487171" indent="0">
              <a:buNone/>
              <a:defRPr sz="1920"/>
            </a:lvl2pPr>
            <a:lvl3pPr marL="974344" indent="0">
              <a:buNone/>
              <a:defRPr sz="1707"/>
            </a:lvl3pPr>
            <a:lvl4pPr marL="1461511" indent="0">
              <a:buNone/>
              <a:defRPr sz="1493"/>
            </a:lvl4pPr>
            <a:lvl5pPr marL="1948685" indent="0">
              <a:buNone/>
              <a:defRPr sz="1493"/>
            </a:lvl5pPr>
            <a:lvl6pPr marL="2435859" indent="0">
              <a:buNone/>
              <a:defRPr sz="1493"/>
            </a:lvl6pPr>
            <a:lvl7pPr marL="2923031" indent="0">
              <a:buNone/>
              <a:defRPr sz="1493"/>
            </a:lvl7pPr>
            <a:lvl8pPr marL="3410202" indent="0">
              <a:buNone/>
              <a:defRPr sz="1493"/>
            </a:lvl8pPr>
            <a:lvl9pPr marL="3897374" indent="0">
              <a:buNone/>
              <a:defRPr sz="1493"/>
            </a:lvl9pPr>
          </a:lstStyle>
          <a:p>
            <a:pPr lvl="0"/>
            <a:r>
              <a:rPr lang="en-US"/>
              <a:t>Click to edit Master text styles</a:t>
            </a:r>
          </a:p>
        </p:txBody>
      </p:sp>
      <p:sp>
        <p:nvSpPr>
          <p:cNvPr id="4" name="Rectangle 6">
            <a:extLst>
              <a:ext uri="{FF2B5EF4-FFF2-40B4-BE49-F238E27FC236}">
                <a16:creationId xmlns="" xmlns:a16="http://schemas.microsoft.com/office/drawing/2014/main" id="{18BBA495-F9BE-4438-8985-4587A06647AA}"/>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56800EA4-FD0C-45C9-B008-EC2316A5D969}" type="slidenum">
              <a:rPr lang="en-US"/>
              <a:pPr>
                <a:defRPr/>
              </a:pPr>
              <a:t>‹#›</a:t>
            </a:fld>
            <a:endParaRPr lang="en-US"/>
          </a:p>
        </p:txBody>
      </p:sp>
      <p:sp>
        <p:nvSpPr>
          <p:cNvPr id="5" name="Rectangle 50">
            <a:extLst>
              <a:ext uri="{FF2B5EF4-FFF2-40B4-BE49-F238E27FC236}">
                <a16:creationId xmlns="" xmlns:a16="http://schemas.microsoft.com/office/drawing/2014/main" id="{0CA63453-9230-4E10-8B63-D5F3B2031545}"/>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ADF67471-1BE4-44D4-89F3-AE510EF06F77}"/>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EACC33A3-B5F1-4E98-ABF1-7D9141775B45}" type="datetimeFigureOut">
              <a:rPr lang="en-US"/>
              <a:pPr>
                <a:defRPr/>
              </a:pPr>
              <a:t>3/14/2019</a:t>
            </a:fld>
            <a:endParaRPr lang="en-US"/>
          </a:p>
        </p:txBody>
      </p:sp>
    </p:spTree>
    <p:extLst>
      <p:ext uri="{BB962C8B-B14F-4D97-AF65-F5344CB8AC3E}">
        <p14:creationId xmlns:p14="http://schemas.microsoft.com/office/powerpoint/2010/main" val="4131129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852521"/>
            <a:ext cx="4307840" cy="2655229"/>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852521"/>
            <a:ext cx="4307840" cy="2655229"/>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 xmlns:a16="http://schemas.microsoft.com/office/drawing/2014/main" id="{7C6FDE7D-C11C-40AA-B6AE-154C5D3718DF}"/>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ABFB6589-7101-40C9-BE3F-D2BC6E70A32B}" type="slidenum">
              <a:rPr lang="en-US"/>
              <a:pPr>
                <a:defRPr/>
              </a:pPr>
              <a:t>‹#›</a:t>
            </a:fld>
            <a:endParaRPr lang="en-US"/>
          </a:p>
        </p:txBody>
      </p:sp>
      <p:sp>
        <p:nvSpPr>
          <p:cNvPr id="6" name="Rectangle 50">
            <a:extLst>
              <a:ext uri="{FF2B5EF4-FFF2-40B4-BE49-F238E27FC236}">
                <a16:creationId xmlns="" xmlns:a16="http://schemas.microsoft.com/office/drawing/2014/main" id="{443C0229-5685-456E-B9CA-171E075F2488}"/>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84D6155E-28EC-40B8-A999-656AD0B09C3E}"/>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C34AD41E-7391-4C3D-97CB-07AFA14C8219}" type="datetimeFigureOut">
              <a:rPr lang="en-US"/>
              <a:pPr>
                <a:defRPr/>
              </a:pPr>
              <a:t>3/14/2019</a:t>
            </a:fld>
            <a:endParaRPr lang="en-US"/>
          </a:p>
        </p:txBody>
      </p:sp>
    </p:spTree>
    <p:extLst>
      <p:ext uri="{BB962C8B-B14F-4D97-AF65-F5344CB8AC3E}">
        <p14:creationId xmlns:p14="http://schemas.microsoft.com/office/powerpoint/2010/main" val="883013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915947"/>
            <a:ext cx="8778240" cy="59620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1" y="1847132"/>
            <a:ext cx="4309533" cy="472736"/>
          </a:xfrm>
        </p:spPr>
        <p:txBody>
          <a:bodyPr anchor="b"/>
          <a:lstStyle>
            <a:lvl1pPr marL="0" indent="0">
              <a:buNone/>
              <a:defRPr sz="2560" b="1"/>
            </a:lvl1pPr>
            <a:lvl2pPr marL="487171" indent="0">
              <a:buNone/>
              <a:defRPr sz="2133" b="1"/>
            </a:lvl2pPr>
            <a:lvl3pPr marL="974344" indent="0">
              <a:buNone/>
              <a:defRPr sz="1920" b="1"/>
            </a:lvl3pPr>
            <a:lvl4pPr marL="1461511" indent="0">
              <a:buNone/>
              <a:defRPr sz="1707" b="1"/>
            </a:lvl4pPr>
            <a:lvl5pPr marL="1948685" indent="0">
              <a:buNone/>
              <a:defRPr sz="1707" b="1"/>
            </a:lvl5pPr>
            <a:lvl6pPr marL="2435859" indent="0">
              <a:buNone/>
              <a:defRPr sz="1707" b="1"/>
            </a:lvl6pPr>
            <a:lvl7pPr marL="2923031" indent="0">
              <a:buNone/>
              <a:defRPr sz="1707" b="1"/>
            </a:lvl7pPr>
            <a:lvl8pPr marL="3410202" indent="0">
              <a:buNone/>
              <a:defRPr sz="1707" b="1"/>
            </a:lvl8pPr>
            <a:lvl9pPr marL="3897374" indent="0">
              <a:buNone/>
              <a:defRPr sz="1707" b="1"/>
            </a:lvl9pPr>
          </a:lstStyle>
          <a:p>
            <a:pPr lvl="0"/>
            <a:r>
              <a:rPr lang="en-US"/>
              <a:t>Click to edit Master text styles</a:t>
            </a:r>
          </a:p>
        </p:txBody>
      </p:sp>
      <p:sp>
        <p:nvSpPr>
          <p:cNvPr id="4" name="Content Placeholder 3"/>
          <p:cNvSpPr>
            <a:spLocks noGrp="1"/>
          </p:cNvSpPr>
          <p:nvPr>
            <p:ph sz="half" idx="2"/>
          </p:nvPr>
        </p:nvSpPr>
        <p:spPr>
          <a:xfrm>
            <a:off x="487681" y="2319874"/>
            <a:ext cx="4309533" cy="1966479"/>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702" y="1847132"/>
            <a:ext cx="4311227" cy="472736"/>
          </a:xfrm>
        </p:spPr>
        <p:txBody>
          <a:bodyPr anchor="b"/>
          <a:lstStyle>
            <a:lvl1pPr marL="0" indent="0">
              <a:buNone/>
              <a:defRPr sz="2560" b="1"/>
            </a:lvl1pPr>
            <a:lvl2pPr marL="487171" indent="0">
              <a:buNone/>
              <a:defRPr sz="2133" b="1"/>
            </a:lvl2pPr>
            <a:lvl3pPr marL="974344" indent="0">
              <a:buNone/>
              <a:defRPr sz="1920" b="1"/>
            </a:lvl3pPr>
            <a:lvl4pPr marL="1461511" indent="0">
              <a:buNone/>
              <a:defRPr sz="1707" b="1"/>
            </a:lvl4pPr>
            <a:lvl5pPr marL="1948685" indent="0">
              <a:buNone/>
              <a:defRPr sz="1707" b="1"/>
            </a:lvl5pPr>
            <a:lvl6pPr marL="2435859" indent="0">
              <a:buNone/>
              <a:defRPr sz="1707" b="1"/>
            </a:lvl6pPr>
            <a:lvl7pPr marL="2923031" indent="0">
              <a:buNone/>
              <a:defRPr sz="1707" b="1"/>
            </a:lvl7pPr>
            <a:lvl8pPr marL="3410202" indent="0">
              <a:buNone/>
              <a:defRPr sz="1707" b="1"/>
            </a:lvl8pPr>
            <a:lvl9pPr marL="3897374"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954702" y="2319874"/>
            <a:ext cx="4311227" cy="1966479"/>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011FBD6A-1211-45FF-B683-81ADE8A39AD0}"/>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2B26D8B5-3883-4436-9B62-944EB49ACCC5}" type="slidenum">
              <a:rPr lang="en-US"/>
              <a:pPr>
                <a:defRPr/>
              </a:pPr>
              <a:t>‹#›</a:t>
            </a:fld>
            <a:endParaRPr lang="en-US"/>
          </a:p>
        </p:txBody>
      </p:sp>
      <p:sp>
        <p:nvSpPr>
          <p:cNvPr id="8" name="Rectangle 50">
            <a:extLst>
              <a:ext uri="{FF2B5EF4-FFF2-40B4-BE49-F238E27FC236}">
                <a16:creationId xmlns="" xmlns:a16="http://schemas.microsoft.com/office/drawing/2014/main" id="{F59B44B9-9EF0-4D47-BB25-61EEF7AC37A6}"/>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9" name="Rectangle 51">
            <a:extLst>
              <a:ext uri="{FF2B5EF4-FFF2-40B4-BE49-F238E27FC236}">
                <a16:creationId xmlns="" xmlns:a16="http://schemas.microsoft.com/office/drawing/2014/main" id="{E3163976-7C28-479C-9816-A69B3BEE7A3D}"/>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55E256A5-BE2A-4441-AB98-B4C73E9A2384}" type="datetimeFigureOut">
              <a:rPr lang="en-US"/>
              <a:pPr>
                <a:defRPr/>
              </a:pPr>
              <a:t>3/14/2019</a:t>
            </a:fld>
            <a:endParaRPr lang="en-US"/>
          </a:p>
        </p:txBody>
      </p:sp>
    </p:spTree>
    <p:extLst>
      <p:ext uri="{BB962C8B-B14F-4D97-AF65-F5344CB8AC3E}">
        <p14:creationId xmlns:p14="http://schemas.microsoft.com/office/powerpoint/2010/main" val="425530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 xmlns:a16="http://schemas.microsoft.com/office/drawing/2014/main" id="{77C24076-B823-40F4-B66A-64C9AE51C626}"/>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648A4EA3-9539-4A48-AAC0-9257A5B1FBE9}" type="slidenum">
              <a:rPr lang="en-US"/>
              <a:pPr>
                <a:defRPr/>
              </a:pPr>
              <a:t>‹#›</a:t>
            </a:fld>
            <a:endParaRPr lang="en-US"/>
          </a:p>
        </p:txBody>
      </p:sp>
      <p:sp>
        <p:nvSpPr>
          <p:cNvPr id="4" name="Rectangle 50">
            <a:extLst>
              <a:ext uri="{FF2B5EF4-FFF2-40B4-BE49-F238E27FC236}">
                <a16:creationId xmlns="" xmlns:a16="http://schemas.microsoft.com/office/drawing/2014/main" id="{4797FEAC-BA2F-42F6-8AF2-31B0AB5FD13A}"/>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5" name="Rectangle 51">
            <a:extLst>
              <a:ext uri="{FF2B5EF4-FFF2-40B4-BE49-F238E27FC236}">
                <a16:creationId xmlns="" xmlns:a16="http://schemas.microsoft.com/office/drawing/2014/main" id="{B5774232-AE91-44E1-87AF-FDCF133C8C3F}"/>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AF3AF290-A34B-4BA1-BD8C-081D9AC4C179}" type="datetimeFigureOut">
              <a:rPr lang="en-US"/>
              <a:pPr>
                <a:defRPr/>
              </a:pPr>
              <a:t>3/14/2019</a:t>
            </a:fld>
            <a:endParaRPr lang="en-US"/>
          </a:p>
        </p:txBody>
      </p:sp>
    </p:spTree>
    <p:extLst>
      <p:ext uri="{BB962C8B-B14F-4D97-AF65-F5344CB8AC3E}">
        <p14:creationId xmlns:p14="http://schemas.microsoft.com/office/powerpoint/2010/main" val="15714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8" y="4700694"/>
            <a:ext cx="8290560" cy="1274323"/>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770468" y="4296544"/>
            <a:ext cx="8290560" cy="404150"/>
          </a:xfrm>
        </p:spPr>
        <p:txBody>
          <a:bodyPr anchor="b"/>
          <a:lstStyle>
            <a:lvl1pPr marL="0" indent="0">
              <a:buNone/>
              <a:defRPr sz="2133"/>
            </a:lvl1pPr>
            <a:lvl2pPr marL="487693" indent="0">
              <a:buNone/>
              <a:defRPr sz="1920"/>
            </a:lvl2pPr>
            <a:lvl3pPr marL="975386" indent="0">
              <a:buNone/>
              <a:defRPr sz="1707"/>
            </a:lvl3pPr>
            <a:lvl4pPr marL="1463079" indent="0">
              <a:buNone/>
              <a:defRPr sz="1493"/>
            </a:lvl4pPr>
            <a:lvl5pPr marL="1950772" indent="0">
              <a:buNone/>
              <a:defRPr sz="1493"/>
            </a:lvl5pPr>
            <a:lvl6pPr marL="2438465" indent="0">
              <a:buNone/>
              <a:defRPr sz="1493"/>
            </a:lvl6pPr>
            <a:lvl7pPr marL="2926158" indent="0">
              <a:buNone/>
              <a:defRPr sz="1493"/>
            </a:lvl7pPr>
            <a:lvl8pPr marL="3413851" indent="0">
              <a:buNone/>
              <a:defRPr sz="1493"/>
            </a:lvl8pPr>
            <a:lvl9pPr marL="3901544" indent="0">
              <a:buNone/>
              <a:defRPr sz="1493"/>
            </a:lvl9pPr>
          </a:lstStyle>
          <a:p>
            <a:pPr lvl="0"/>
            <a:r>
              <a:rPr lang="en-US"/>
              <a:t>Click to edit Master text styles</a:t>
            </a:r>
          </a:p>
        </p:txBody>
      </p:sp>
      <p:sp>
        <p:nvSpPr>
          <p:cNvPr id="4" name="Rectangle 6">
            <a:extLst>
              <a:ext uri="{FF2B5EF4-FFF2-40B4-BE49-F238E27FC236}">
                <a16:creationId xmlns="" xmlns:a16="http://schemas.microsoft.com/office/drawing/2014/main" id="{BA29EC12-32CE-4E4C-A21A-546B7057D167}"/>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84190D7B-ECF4-4B8B-B141-5DB74CB8BB65}" type="slidenum">
              <a:rPr lang="en-US"/>
              <a:pPr>
                <a:defRPr/>
              </a:pPr>
              <a:t>‹#›</a:t>
            </a:fld>
            <a:endParaRPr lang="en-US"/>
          </a:p>
        </p:txBody>
      </p:sp>
      <p:sp>
        <p:nvSpPr>
          <p:cNvPr id="5" name="Rectangle 50">
            <a:extLst>
              <a:ext uri="{FF2B5EF4-FFF2-40B4-BE49-F238E27FC236}">
                <a16:creationId xmlns="" xmlns:a16="http://schemas.microsoft.com/office/drawing/2014/main" id="{2032325E-1063-4CB5-8663-B1AC5518CD87}"/>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734FE8BE-F23D-4E12-BD39-D06B853F4D4A}"/>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D74A5910-A448-450A-9B8D-F0226499F99E}" type="datetimeFigureOut">
              <a:rPr lang="en-US"/>
              <a:pPr>
                <a:defRPr/>
              </a:pPr>
              <a:t>3/14/2019</a:t>
            </a:fld>
            <a:endParaRPr lang="en-US"/>
          </a:p>
        </p:txBody>
      </p:sp>
    </p:spTree>
    <p:extLst>
      <p:ext uri="{BB962C8B-B14F-4D97-AF65-F5344CB8AC3E}">
        <p14:creationId xmlns:p14="http://schemas.microsoft.com/office/powerpoint/2010/main" val="157967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5EFB6123-E138-4BB7-BAA7-ECBACAE858C6}"/>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0225D580-C1A8-4F1A-A021-89ADD3F00659}" type="slidenum">
              <a:rPr lang="en-US"/>
              <a:pPr>
                <a:defRPr/>
              </a:pPr>
              <a:t>‹#›</a:t>
            </a:fld>
            <a:endParaRPr lang="en-US"/>
          </a:p>
        </p:txBody>
      </p:sp>
      <p:sp>
        <p:nvSpPr>
          <p:cNvPr id="3" name="Rectangle 50">
            <a:extLst>
              <a:ext uri="{FF2B5EF4-FFF2-40B4-BE49-F238E27FC236}">
                <a16:creationId xmlns="" xmlns:a16="http://schemas.microsoft.com/office/drawing/2014/main" id="{BBC5D8AB-3142-49C7-BED1-EB7009A79329}"/>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4" name="Rectangle 51">
            <a:extLst>
              <a:ext uri="{FF2B5EF4-FFF2-40B4-BE49-F238E27FC236}">
                <a16:creationId xmlns="" xmlns:a16="http://schemas.microsoft.com/office/drawing/2014/main" id="{44DC4628-C14D-4916-9DA7-FC7AD9B59D14}"/>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9C1FFC3E-C2F3-45A0-ADAB-608F81C618B5}" type="datetimeFigureOut">
              <a:rPr lang="en-US"/>
              <a:pPr>
                <a:defRPr/>
              </a:pPr>
              <a:t>3/14/2019</a:t>
            </a:fld>
            <a:endParaRPr lang="en-US"/>
          </a:p>
        </p:txBody>
      </p:sp>
    </p:spTree>
    <p:extLst>
      <p:ext uri="{BB962C8B-B14F-4D97-AF65-F5344CB8AC3E}">
        <p14:creationId xmlns:p14="http://schemas.microsoft.com/office/powerpoint/2010/main" val="23358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93" y="841376"/>
            <a:ext cx="3208868" cy="689411"/>
          </a:xfrm>
        </p:spPr>
        <p:txBody>
          <a:bodyPr/>
          <a:lstStyle>
            <a:lvl1pPr algn="l">
              <a:defRPr sz="2133" b="1"/>
            </a:lvl1pPr>
          </a:lstStyle>
          <a:p>
            <a:r>
              <a:rPr lang="en-US"/>
              <a:t>Click to edit Master title style</a:t>
            </a:r>
          </a:p>
        </p:txBody>
      </p:sp>
      <p:sp>
        <p:nvSpPr>
          <p:cNvPr id="3" name="Content Placeholder 2"/>
          <p:cNvSpPr>
            <a:spLocks noGrp="1"/>
          </p:cNvSpPr>
          <p:nvPr>
            <p:ph idx="1"/>
          </p:nvPr>
        </p:nvSpPr>
        <p:spPr>
          <a:xfrm>
            <a:off x="3813386" y="291255"/>
            <a:ext cx="5452534" cy="2560692"/>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93" y="1530788"/>
            <a:ext cx="3208868" cy="316897"/>
          </a:xfrm>
        </p:spPr>
        <p:txBody>
          <a:bodyPr/>
          <a:lstStyle>
            <a:lvl1pPr marL="0" indent="0">
              <a:buNone/>
              <a:defRPr sz="1493"/>
            </a:lvl1pPr>
            <a:lvl2pPr marL="487171" indent="0">
              <a:buNone/>
              <a:defRPr sz="1280"/>
            </a:lvl2pPr>
            <a:lvl3pPr marL="974344" indent="0">
              <a:buNone/>
              <a:defRPr sz="1067"/>
            </a:lvl3pPr>
            <a:lvl4pPr marL="1461511" indent="0">
              <a:buNone/>
              <a:defRPr sz="960"/>
            </a:lvl4pPr>
            <a:lvl5pPr marL="1948685" indent="0">
              <a:buNone/>
              <a:defRPr sz="960"/>
            </a:lvl5pPr>
            <a:lvl6pPr marL="2435859" indent="0">
              <a:buNone/>
              <a:defRPr sz="960"/>
            </a:lvl6pPr>
            <a:lvl7pPr marL="2923031" indent="0">
              <a:buNone/>
              <a:defRPr sz="960"/>
            </a:lvl7pPr>
            <a:lvl8pPr marL="3410202" indent="0">
              <a:buNone/>
              <a:defRPr sz="960"/>
            </a:lvl8pPr>
            <a:lvl9pPr marL="389737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225DA711-87A1-4B0A-9C97-757CBE55FF31}"/>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67B84BC4-4412-4E9D-82B7-014124521A9D}" type="slidenum">
              <a:rPr lang="en-US"/>
              <a:pPr>
                <a:defRPr/>
              </a:pPr>
              <a:t>‹#›</a:t>
            </a:fld>
            <a:endParaRPr lang="en-US"/>
          </a:p>
        </p:txBody>
      </p:sp>
      <p:sp>
        <p:nvSpPr>
          <p:cNvPr id="6" name="Rectangle 50">
            <a:extLst>
              <a:ext uri="{FF2B5EF4-FFF2-40B4-BE49-F238E27FC236}">
                <a16:creationId xmlns="" xmlns:a16="http://schemas.microsoft.com/office/drawing/2014/main" id="{4DE86562-E0A2-43C9-83CE-F716424BF70A}"/>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1442749C-6229-4F8D-B960-215DA5D571D5}"/>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2D28E72F-2C76-4310-B713-BD921A692D69}" type="datetimeFigureOut">
              <a:rPr lang="en-US"/>
              <a:pPr>
                <a:defRPr/>
              </a:pPr>
              <a:t>3/14/2019</a:t>
            </a:fld>
            <a:endParaRPr lang="en-US"/>
          </a:p>
        </p:txBody>
      </p:sp>
    </p:spTree>
    <p:extLst>
      <p:ext uri="{BB962C8B-B14F-4D97-AF65-F5344CB8AC3E}">
        <p14:creationId xmlns:p14="http://schemas.microsoft.com/office/powerpoint/2010/main" val="1332838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3" y="5331216"/>
            <a:ext cx="5852160" cy="393946"/>
          </a:xfrm>
        </p:spPr>
        <p:txBody>
          <a:bodyPr/>
          <a:lstStyle>
            <a:lvl1pPr algn="l">
              <a:defRPr sz="2133" b="1"/>
            </a:lvl1pPr>
          </a:lstStyle>
          <a:p>
            <a:r>
              <a:rPr lang="en-US"/>
              <a:t>Click to edit Master title style</a:t>
            </a:r>
          </a:p>
        </p:txBody>
      </p:sp>
      <p:sp>
        <p:nvSpPr>
          <p:cNvPr id="3" name="Picture Placeholder 2"/>
          <p:cNvSpPr>
            <a:spLocks noGrp="1"/>
          </p:cNvSpPr>
          <p:nvPr>
            <p:ph type="pic" idx="1"/>
          </p:nvPr>
        </p:nvSpPr>
        <p:spPr>
          <a:xfrm>
            <a:off x="1911773" y="653637"/>
            <a:ext cx="5852160" cy="594665"/>
          </a:xfrm>
        </p:spPr>
        <p:txBody>
          <a:bodyPr/>
          <a:lstStyle>
            <a:lvl1pPr marL="0" indent="0">
              <a:buNone/>
              <a:defRPr sz="3413"/>
            </a:lvl1pPr>
            <a:lvl2pPr marL="487171" indent="0">
              <a:buNone/>
              <a:defRPr sz="2987"/>
            </a:lvl2pPr>
            <a:lvl3pPr marL="974344" indent="0">
              <a:buNone/>
              <a:defRPr sz="2560"/>
            </a:lvl3pPr>
            <a:lvl4pPr marL="1461511" indent="0">
              <a:buNone/>
              <a:defRPr sz="2133"/>
            </a:lvl4pPr>
            <a:lvl5pPr marL="1948685" indent="0">
              <a:buNone/>
              <a:defRPr sz="2133"/>
            </a:lvl5pPr>
            <a:lvl6pPr marL="2435859" indent="0">
              <a:buNone/>
              <a:defRPr sz="2133"/>
            </a:lvl6pPr>
            <a:lvl7pPr marL="2923031" indent="0">
              <a:buNone/>
              <a:defRPr sz="2133"/>
            </a:lvl7pPr>
            <a:lvl8pPr marL="3410202" indent="0">
              <a:buNone/>
              <a:defRPr sz="2133"/>
            </a:lvl8pPr>
            <a:lvl9pPr marL="3897374" indent="0">
              <a:buNone/>
              <a:defRPr sz="2133"/>
            </a:lvl9pPr>
          </a:lstStyle>
          <a:p>
            <a:pPr lvl="0"/>
            <a:r>
              <a:rPr lang="en-US" noProof="0"/>
              <a:t>Click icon to add picture</a:t>
            </a:r>
          </a:p>
        </p:txBody>
      </p:sp>
      <p:sp>
        <p:nvSpPr>
          <p:cNvPr id="4" name="Text Placeholder 3"/>
          <p:cNvSpPr>
            <a:spLocks noGrp="1"/>
          </p:cNvSpPr>
          <p:nvPr>
            <p:ph type="body" sz="half" idx="2"/>
          </p:nvPr>
        </p:nvSpPr>
        <p:spPr>
          <a:xfrm>
            <a:off x="1911773" y="5725175"/>
            <a:ext cx="5852160" cy="316897"/>
          </a:xfrm>
        </p:spPr>
        <p:txBody>
          <a:bodyPr/>
          <a:lstStyle>
            <a:lvl1pPr marL="0" indent="0">
              <a:buNone/>
              <a:defRPr sz="1493"/>
            </a:lvl1pPr>
            <a:lvl2pPr marL="487171" indent="0">
              <a:buNone/>
              <a:defRPr sz="1280"/>
            </a:lvl2pPr>
            <a:lvl3pPr marL="974344" indent="0">
              <a:buNone/>
              <a:defRPr sz="1067"/>
            </a:lvl3pPr>
            <a:lvl4pPr marL="1461511" indent="0">
              <a:buNone/>
              <a:defRPr sz="960"/>
            </a:lvl4pPr>
            <a:lvl5pPr marL="1948685" indent="0">
              <a:buNone/>
              <a:defRPr sz="960"/>
            </a:lvl5pPr>
            <a:lvl6pPr marL="2435859" indent="0">
              <a:buNone/>
              <a:defRPr sz="960"/>
            </a:lvl6pPr>
            <a:lvl7pPr marL="2923031" indent="0">
              <a:buNone/>
              <a:defRPr sz="960"/>
            </a:lvl7pPr>
            <a:lvl8pPr marL="3410202" indent="0">
              <a:buNone/>
              <a:defRPr sz="960"/>
            </a:lvl8pPr>
            <a:lvl9pPr marL="389737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86C1844D-D727-4A5B-B74D-247E9D3C1D87}"/>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D55C7DC5-3B2F-4BFF-B2E4-3A40BF1B02A6}" type="slidenum">
              <a:rPr lang="en-US"/>
              <a:pPr>
                <a:defRPr/>
              </a:pPr>
              <a:t>‹#›</a:t>
            </a:fld>
            <a:endParaRPr lang="en-US"/>
          </a:p>
        </p:txBody>
      </p:sp>
      <p:sp>
        <p:nvSpPr>
          <p:cNvPr id="6" name="Rectangle 50">
            <a:extLst>
              <a:ext uri="{FF2B5EF4-FFF2-40B4-BE49-F238E27FC236}">
                <a16:creationId xmlns="" xmlns:a16="http://schemas.microsoft.com/office/drawing/2014/main" id="{3382AEAA-B1D4-49FB-8E45-04433DF57C54}"/>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0B7E8838-A9DB-4CDE-981C-D5D29847412A}"/>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9C9443D0-EBC2-413C-9823-7BF7012FD1DE}" type="datetimeFigureOut">
              <a:rPr lang="en-US"/>
              <a:pPr>
                <a:defRPr/>
              </a:pPr>
              <a:t>3/14/2019</a:t>
            </a:fld>
            <a:endParaRPr lang="en-US"/>
          </a:p>
        </p:txBody>
      </p:sp>
    </p:spTree>
    <p:extLst>
      <p:ext uri="{BB962C8B-B14F-4D97-AF65-F5344CB8AC3E}">
        <p14:creationId xmlns:p14="http://schemas.microsoft.com/office/powerpoint/2010/main" val="1201737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92066" y="1852512"/>
            <a:ext cx="6873859" cy="19490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350A00E2-4C7A-46B4-9D70-4C5A179830DB}"/>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F2793956-E87E-416C-BC17-E813B6033468}" type="slidenum">
              <a:rPr lang="en-US"/>
              <a:pPr>
                <a:defRPr/>
              </a:pPr>
              <a:t>‹#›</a:t>
            </a:fld>
            <a:endParaRPr lang="en-US"/>
          </a:p>
        </p:txBody>
      </p:sp>
      <p:sp>
        <p:nvSpPr>
          <p:cNvPr id="5" name="Rectangle 50">
            <a:extLst>
              <a:ext uri="{FF2B5EF4-FFF2-40B4-BE49-F238E27FC236}">
                <a16:creationId xmlns="" xmlns:a16="http://schemas.microsoft.com/office/drawing/2014/main" id="{791F5A39-6D02-4579-BF6B-807D9C323A96}"/>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68F6ECE3-5F11-44FC-B1E8-DC0E165F0517}"/>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D7401242-56E4-4555-BEA7-CA50F8FD5B69}" type="datetimeFigureOut">
              <a:rPr lang="en-US"/>
              <a:pPr>
                <a:defRPr/>
              </a:pPr>
              <a:t>3/14/2019</a:t>
            </a:fld>
            <a:endParaRPr lang="en-US"/>
          </a:p>
        </p:txBody>
      </p:sp>
    </p:spTree>
    <p:extLst>
      <p:ext uri="{BB962C8B-B14F-4D97-AF65-F5344CB8AC3E}">
        <p14:creationId xmlns:p14="http://schemas.microsoft.com/office/powerpoint/2010/main" val="677304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7" y="729841"/>
            <a:ext cx="1169477" cy="30717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4711" y="729841"/>
            <a:ext cx="2364100" cy="30717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5FFD1C24-35BD-42AA-A901-55518D034C88}"/>
              </a:ext>
            </a:extLst>
          </p:cNvPr>
          <p:cNvSpPr>
            <a:spLocks noGrp="1" noChangeArrowheads="1"/>
          </p:cNvSpPr>
          <p:nvPr>
            <p:ph type="sldNum" sz="quarter" idx="10"/>
          </p:nvPr>
        </p:nvSpPr>
        <p:spPr>
          <a:xfrm>
            <a:off x="80963" y="6908800"/>
            <a:ext cx="4984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BEB3E3B3-2720-447C-916B-D00D299ED7E7}" type="slidenum">
              <a:rPr lang="en-US"/>
              <a:pPr>
                <a:defRPr/>
              </a:pPr>
              <a:t>‹#›</a:t>
            </a:fld>
            <a:endParaRPr lang="en-US"/>
          </a:p>
        </p:txBody>
      </p:sp>
      <p:sp>
        <p:nvSpPr>
          <p:cNvPr id="5" name="Rectangle 50">
            <a:extLst>
              <a:ext uri="{FF2B5EF4-FFF2-40B4-BE49-F238E27FC236}">
                <a16:creationId xmlns="" xmlns:a16="http://schemas.microsoft.com/office/drawing/2014/main" id="{68346A8B-1448-4CEA-996D-892A2447E01D}"/>
              </a:ext>
            </a:extLst>
          </p:cNvPr>
          <p:cNvSpPr>
            <a:spLocks noGrp="1" noChangeArrowheads="1"/>
          </p:cNvSpPr>
          <p:nvPr>
            <p:ph type="ftr" sz="quarter" idx="11"/>
          </p:nvPr>
        </p:nvSpPr>
        <p:spPr>
          <a:xfrm>
            <a:off x="1524000" y="6908800"/>
            <a:ext cx="47656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Rectangle 51">
            <a:extLst>
              <a:ext uri="{FF2B5EF4-FFF2-40B4-BE49-F238E27FC236}">
                <a16:creationId xmlns="" xmlns:a16="http://schemas.microsoft.com/office/drawing/2014/main" id="{1A42BB01-1BAE-4AE4-AD62-8409CA6FD48A}"/>
              </a:ext>
            </a:extLst>
          </p:cNvPr>
          <p:cNvSpPr>
            <a:spLocks noGrp="1" noChangeArrowheads="1"/>
          </p:cNvSpPr>
          <p:nvPr>
            <p:ph type="dt" sz="half" idx="12"/>
          </p:nvPr>
        </p:nvSpPr>
        <p:spPr>
          <a:xfrm>
            <a:off x="487363" y="6908800"/>
            <a:ext cx="1362075" cy="223838"/>
          </a:xfrm>
        </p:spPr>
        <p:txBody>
          <a:bodyPr/>
          <a:lstStyle>
            <a:lvl1pPr defTabSz="928939"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73DA5793-1BA6-43BD-9A34-04FFA9021F42}" type="datetimeFigureOut">
              <a:rPr lang="en-US"/>
              <a:pPr>
                <a:defRPr/>
              </a:pPr>
              <a:t>3/14/2019</a:t>
            </a:fld>
            <a:endParaRPr lang="en-US"/>
          </a:p>
        </p:txBody>
      </p:sp>
    </p:spTree>
    <p:extLst>
      <p:ext uri="{BB962C8B-B14F-4D97-AF65-F5344CB8AC3E}">
        <p14:creationId xmlns:p14="http://schemas.microsoft.com/office/powerpoint/2010/main" val="1504739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HCSRN Title Slide">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6F10590C-7E23-471A-88D4-33AB86AB9E1D}"/>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76189945-2DC7-47F1-8DE9-2BF84EE818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476A87D8-36E0-42AD-A303-DAFB3700BAAD}"/>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sp>
        <p:nvSpPr>
          <p:cNvPr id="7" name="Rectangle 6">
            <a:extLst>
              <a:ext uri="{FF2B5EF4-FFF2-40B4-BE49-F238E27FC236}">
                <a16:creationId xmlns="" xmlns:a16="http://schemas.microsoft.com/office/drawing/2014/main" id="{AC867639-0243-4ADB-8127-4E9FE7AAE7D9}"/>
              </a:ext>
            </a:extLst>
          </p:cNvPr>
          <p:cNvSpPr>
            <a:spLocks noChangeArrowheads="1"/>
          </p:cNvSpPr>
          <p:nvPr/>
        </p:nvSpPr>
        <p:spPr bwMode="auto">
          <a:xfrm>
            <a:off x="0" y="1187450"/>
            <a:ext cx="3413125" cy="6127750"/>
          </a:xfrm>
          <a:prstGeom prst="rect">
            <a:avLst/>
          </a:prstGeom>
          <a:solidFill>
            <a:srgbClr val="2E559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365760">
              <a:defRPr/>
            </a:pPr>
            <a:endParaRPr lang="en-US" sz="3520">
              <a:solidFill>
                <a:srgbClr val="FFFFFF"/>
              </a:solidFill>
              <a:latin typeface="Calibri" pitchFamily="34" charset="0"/>
            </a:endParaRPr>
          </a:p>
        </p:txBody>
      </p:sp>
      <p:pic>
        <p:nvPicPr>
          <p:cNvPr id="8" name="Picture 13">
            <a:extLst>
              <a:ext uri="{FF2B5EF4-FFF2-40B4-BE49-F238E27FC236}">
                <a16:creationId xmlns="" xmlns:a16="http://schemas.microsoft.com/office/drawing/2014/main" id="{00F16DA5-AEA6-4F07-8F87-4C9A9E0F2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2"/>
          <p:cNvSpPr>
            <a:spLocks noGrp="1" noChangeArrowheads="1"/>
          </p:cNvSpPr>
          <p:nvPr>
            <p:ph type="ctrTitle"/>
          </p:nvPr>
        </p:nvSpPr>
        <p:spPr>
          <a:xfrm>
            <a:off x="3982720" y="1788160"/>
            <a:ext cx="5201920" cy="4876800"/>
          </a:xfrm>
        </p:spPr>
        <p:txBody>
          <a:bodyPr/>
          <a:lstStyle>
            <a:lvl1pPr>
              <a:defRPr sz="3520"/>
            </a:lvl1pPr>
          </a:lstStyle>
          <a:p>
            <a:pPr lvl="0"/>
            <a:r>
              <a:rPr lang="en-US" noProof="0"/>
              <a:t>Click to edit Master title style</a:t>
            </a:r>
          </a:p>
        </p:txBody>
      </p:sp>
      <p:sp>
        <p:nvSpPr>
          <p:cNvPr id="106499" name="Rectangle 3"/>
          <p:cNvSpPr>
            <a:spLocks noGrp="1" noChangeArrowheads="1"/>
          </p:cNvSpPr>
          <p:nvPr>
            <p:ph type="subTitle" idx="1"/>
          </p:nvPr>
        </p:nvSpPr>
        <p:spPr>
          <a:xfrm>
            <a:off x="406400" y="4876800"/>
            <a:ext cx="2600960" cy="1788160"/>
          </a:xfrm>
        </p:spPr>
        <p:txBody>
          <a:bodyPr/>
          <a:lstStyle>
            <a:lvl1pPr marL="0" indent="0" algn="ctr">
              <a:buFont typeface="Wingdings" pitchFamily="2" charset="2"/>
              <a:buNone/>
              <a:defRPr sz="1120" i="1">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425553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1EF36774-49E4-401A-A9DF-A9E2992C9974}"/>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651BCA7F-5BC6-4EE7-92BF-FC69CC17C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76E97397-9EED-47A5-860A-719EA15922FD}"/>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7" name="Picture 12">
            <a:extLst>
              <a:ext uri="{FF2B5EF4-FFF2-40B4-BE49-F238E27FC236}">
                <a16:creationId xmlns="" xmlns:a16="http://schemas.microsoft.com/office/drawing/2014/main" id="{C5ACAB60-C89D-4B42-9FC9-8665F5EA6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13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B974C4FA-42CF-4697-BEE7-A7B4AE393C22}"/>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4F9D3246-7F4E-45F4-894A-29A3824305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99E24B9D-D2E7-457A-9768-62A29DD00712}"/>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7" name="Picture 12">
            <a:extLst>
              <a:ext uri="{FF2B5EF4-FFF2-40B4-BE49-F238E27FC236}">
                <a16:creationId xmlns="" xmlns:a16="http://schemas.microsoft.com/office/drawing/2014/main" id="{9E6528E6-7E57-4E59-A4EF-F2368B59C8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0467" y="4700695"/>
            <a:ext cx="8290560" cy="145288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770467" y="3100495"/>
            <a:ext cx="8290560" cy="1600199"/>
          </a:xfrm>
        </p:spPr>
        <p:txBody>
          <a:bodyPr anchor="b"/>
          <a:lstStyle>
            <a:lvl1pPr marL="0" indent="0">
              <a:buNone/>
              <a:defRPr sz="1600"/>
            </a:lvl1pPr>
            <a:lvl2pPr marL="365760" indent="0">
              <a:buNone/>
              <a:defRPr sz="1440"/>
            </a:lvl2pPr>
            <a:lvl3pPr marL="731520" indent="0">
              <a:buNone/>
              <a:defRPr sz="1280"/>
            </a:lvl3pPr>
            <a:lvl4pPr marL="1097280" indent="0">
              <a:buNone/>
              <a:defRPr sz="1120"/>
            </a:lvl4pPr>
            <a:lvl5pPr marL="1463040" indent="0">
              <a:buNone/>
              <a:defRPr sz="1120"/>
            </a:lvl5pPr>
            <a:lvl6pPr marL="1828800" indent="0">
              <a:buNone/>
              <a:defRPr sz="1120"/>
            </a:lvl6pPr>
            <a:lvl7pPr marL="2194560" indent="0">
              <a:buNone/>
              <a:defRPr sz="1120"/>
            </a:lvl7pPr>
            <a:lvl8pPr marL="2560320" indent="0">
              <a:buNone/>
              <a:defRPr sz="1120"/>
            </a:lvl8pPr>
            <a:lvl9pPr marL="2926080" indent="0">
              <a:buNone/>
              <a:defRPr sz="1120"/>
            </a:lvl9pPr>
          </a:lstStyle>
          <a:p>
            <a:pPr lvl="0"/>
            <a:r>
              <a:rPr lang="en-US"/>
              <a:t>Click to edit Master text styles</a:t>
            </a:r>
          </a:p>
        </p:txBody>
      </p:sp>
    </p:spTree>
    <p:extLst>
      <p:ext uri="{BB962C8B-B14F-4D97-AF65-F5344CB8AC3E}">
        <p14:creationId xmlns:p14="http://schemas.microsoft.com/office/powerpoint/2010/main" val="122762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 xmlns:a16="http://schemas.microsoft.com/office/drawing/2014/main" id="{E94A4FCD-539A-4604-94FA-197A2CAFAA3B}"/>
              </a:ext>
            </a:extLst>
          </p:cNvPr>
          <p:cNvGrpSpPr>
            <a:grpSpLocks/>
          </p:cNvGrpSpPr>
          <p:nvPr/>
        </p:nvGrpSpPr>
        <p:grpSpPr bwMode="auto">
          <a:xfrm>
            <a:off x="0" y="0"/>
            <a:ext cx="9474200" cy="1187450"/>
            <a:chOff x="0" y="0"/>
            <a:chExt cx="5595" cy="701"/>
          </a:xfrm>
        </p:grpSpPr>
        <p:pic>
          <p:nvPicPr>
            <p:cNvPr id="6" name="Picture 9" descr="cornergraphic.jpg">
              <a:extLst>
                <a:ext uri="{FF2B5EF4-FFF2-40B4-BE49-F238E27FC236}">
                  <a16:creationId xmlns="" xmlns:a16="http://schemas.microsoft.com/office/drawing/2014/main" id="{4992FDB3-F84E-47CC-8836-D9BE2B91AA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311C0A62-01AA-440E-B945-09DDCEE9838D}"/>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8" name="Picture 12">
            <a:extLst>
              <a:ext uri="{FF2B5EF4-FFF2-40B4-BE49-F238E27FC236}">
                <a16:creationId xmlns="" xmlns:a16="http://schemas.microsoft.com/office/drawing/2014/main" id="{0543A3FB-0253-4280-A024-204BE22197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0"/>
            <a:ext cx="4307840" cy="528320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0"/>
            <a:ext cx="4307840" cy="528320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81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ECE5E4E-800F-451B-8794-AC2A1008E5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94080" y="243840"/>
            <a:ext cx="8778240" cy="1219200"/>
          </a:xfrm>
        </p:spPr>
        <p:txBody>
          <a:bodyPr/>
          <a:lstStyle>
            <a:lvl1pPr algn="r">
              <a:defRPr/>
            </a:lvl1pPr>
          </a:lstStyle>
          <a:p>
            <a:r>
              <a:rPr lang="en-US"/>
              <a:t>Click to edit Master title style</a:t>
            </a:r>
          </a:p>
        </p:txBody>
      </p:sp>
      <p:sp>
        <p:nvSpPr>
          <p:cNvPr id="3" name="Text Placeholder 2"/>
          <p:cNvSpPr>
            <a:spLocks noGrp="1"/>
          </p:cNvSpPr>
          <p:nvPr>
            <p:ph type="body" idx="1"/>
          </p:nvPr>
        </p:nvSpPr>
        <p:spPr>
          <a:xfrm>
            <a:off x="487680" y="1637454"/>
            <a:ext cx="4309534" cy="682413"/>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487680" y="2319867"/>
            <a:ext cx="4309534"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5" y="1637454"/>
            <a:ext cx="4311226" cy="682413"/>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54695" y="2319867"/>
            <a:ext cx="4311226"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58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852507"/>
            <a:ext cx="4307840" cy="2672911"/>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852507"/>
            <a:ext cx="4307840" cy="2672911"/>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 xmlns:a16="http://schemas.microsoft.com/office/drawing/2014/main" id="{9B5926BA-BE81-4E97-8077-6DD31018F45F}"/>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F83579C3-C157-404C-A691-A0C632746F5D}" type="slidenum">
              <a:rPr lang="en-US"/>
              <a:pPr>
                <a:defRPr/>
              </a:pPr>
              <a:t>‹#›</a:t>
            </a:fld>
            <a:endParaRPr lang="en-US"/>
          </a:p>
        </p:txBody>
      </p:sp>
      <p:sp>
        <p:nvSpPr>
          <p:cNvPr id="6" name="Rectangle 50">
            <a:extLst>
              <a:ext uri="{FF2B5EF4-FFF2-40B4-BE49-F238E27FC236}">
                <a16:creationId xmlns="" xmlns:a16="http://schemas.microsoft.com/office/drawing/2014/main" id="{4D31F299-E8C7-41A3-8908-FBBB5214A694}"/>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A5DBD279-84A1-4DBD-964D-CB15B74B26E5}"/>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B91E6558-2D34-4591-9602-859030EB2254}" type="datetimeFigureOut">
              <a:rPr lang="en-US"/>
              <a:pPr>
                <a:defRPr/>
              </a:pPr>
              <a:t>3/14/2019</a:t>
            </a:fld>
            <a:endParaRPr lang="en-US"/>
          </a:p>
        </p:txBody>
      </p:sp>
    </p:spTree>
    <p:extLst>
      <p:ext uri="{BB962C8B-B14F-4D97-AF65-F5344CB8AC3E}">
        <p14:creationId xmlns:p14="http://schemas.microsoft.com/office/powerpoint/2010/main" val="598947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 xmlns:a16="http://schemas.microsoft.com/office/drawing/2014/main" id="{DB40718C-5362-40A4-BEA5-A117742035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8633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 xmlns:a16="http://schemas.microsoft.com/office/drawing/2014/main" id="{5CDB32F5-3D66-4B42-83A4-826E4A81F8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7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 xmlns:a16="http://schemas.microsoft.com/office/drawing/2014/main" id="{7AC7667A-826F-4B52-B6AC-D2ED237C4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681" y="291253"/>
            <a:ext cx="3208867" cy="123952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813387" y="291255"/>
            <a:ext cx="5452534" cy="6243321"/>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1" y="1530775"/>
            <a:ext cx="3208867" cy="5003801"/>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Tree>
    <p:extLst>
      <p:ext uri="{BB962C8B-B14F-4D97-AF65-F5344CB8AC3E}">
        <p14:creationId xmlns:p14="http://schemas.microsoft.com/office/powerpoint/2010/main" val="4280277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 xmlns:a16="http://schemas.microsoft.com/office/drawing/2014/main" id="{C86695EC-0576-4FDE-8A47-F550FCFF95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11774" y="5120640"/>
            <a:ext cx="5852160" cy="604521"/>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911774" y="653627"/>
            <a:ext cx="5852160" cy="4389120"/>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911774" y="5725161"/>
            <a:ext cx="5852160" cy="858519"/>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Tree>
    <p:extLst>
      <p:ext uri="{BB962C8B-B14F-4D97-AF65-F5344CB8AC3E}">
        <p14:creationId xmlns:p14="http://schemas.microsoft.com/office/powerpoint/2010/main" val="3395412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CCC9CF34-03E5-4D76-A165-AB7DDAF31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3452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509852ED-A77F-49A4-9CE1-372E60A7F1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16987" y="30482"/>
            <a:ext cx="2241974" cy="695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681" y="30482"/>
            <a:ext cx="6566746" cy="695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520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HCSRN Title Slide">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B00AA8BA-DF67-4B01-8C60-BFC4423CA9FB}"/>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9899DEC9-D92D-428A-AFE0-9B259044EA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6228473E-F4B4-4A41-B45F-93733D9009EF}"/>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sp>
        <p:nvSpPr>
          <p:cNvPr id="7" name="Rectangle 6">
            <a:extLst>
              <a:ext uri="{FF2B5EF4-FFF2-40B4-BE49-F238E27FC236}">
                <a16:creationId xmlns="" xmlns:a16="http://schemas.microsoft.com/office/drawing/2014/main" id="{84E5C567-4868-4FDC-9C0E-3154C6FB8C9D}"/>
              </a:ext>
            </a:extLst>
          </p:cNvPr>
          <p:cNvSpPr>
            <a:spLocks noChangeArrowheads="1"/>
          </p:cNvSpPr>
          <p:nvPr/>
        </p:nvSpPr>
        <p:spPr bwMode="auto">
          <a:xfrm>
            <a:off x="0" y="1187450"/>
            <a:ext cx="3413125" cy="6127750"/>
          </a:xfrm>
          <a:prstGeom prst="rect">
            <a:avLst/>
          </a:prstGeom>
          <a:solidFill>
            <a:srgbClr val="2E559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365760">
              <a:defRPr/>
            </a:pPr>
            <a:endParaRPr lang="en-US" sz="3520">
              <a:solidFill>
                <a:srgbClr val="FFFFFF"/>
              </a:solidFill>
              <a:latin typeface="Calibri" pitchFamily="34" charset="0"/>
            </a:endParaRPr>
          </a:p>
        </p:txBody>
      </p:sp>
      <p:pic>
        <p:nvPicPr>
          <p:cNvPr id="8" name="Picture 13">
            <a:extLst>
              <a:ext uri="{FF2B5EF4-FFF2-40B4-BE49-F238E27FC236}">
                <a16:creationId xmlns="" xmlns:a16="http://schemas.microsoft.com/office/drawing/2014/main" id="{D24357D7-C2D1-4206-A94D-D28E8C9BE8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2"/>
          <p:cNvSpPr>
            <a:spLocks noGrp="1" noChangeArrowheads="1"/>
          </p:cNvSpPr>
          <p:nvPr>
            <p:ph type="ctrTitle"/>
          </p:nvPr>
        </p:nvSpPr>
        <p:spPr>
          <a:xfrm>
            <a:off x="3982720" y="1788160"/>
            <a:ext cx="5201920" cy="4876800"/>
          </a:xfrm>
        </p:spPr>
        <p:txBody>
          <a:bodyPr/>
          <a:lstStyle>
            <a:lvl1pPr>
              <a:defRPr sz="3520"/>
            </a:lvl1pPr>
          </a:lstStyle>
          <a:p>
            <a:pPr lvl="0"/>
            <a:r>
              <a:rPr lang="en-US" noProof="0"/>
              <a:t>Click to edit Master title style</a:t>
            </a:r>
          </a:p>
        </p:txBody>
      </p:sp>
      <p:sp>
        <p:nvSpPr>
          <p:cNvPr id="106499" name="Rectangle 3"/>
          <p:cNvSpPr>
            <a:spLocks noGrp="1" noChangeArrowheads="1"/>
          </p:cNvSpPr>
          <p:nvPr>
            <p:ph type="subTitle" idx="1"/>
          </p:nvPr>
        </p:nvSpPr>
        <p:spPr>
          <a:xfrm>
            <a:off x="406400" y="4876800"/>
            <a:ext cx="2600960" cy="1788160"/>
          </a:xfrm>
        </p:spPr>
        <p:txBody>
          <a:bodyPr/>
          <a:lstStyle>
            <a:lvl1pPr marL="0" indent="0" algn="ctr">
              <a:buFont typeface="Wingdings" pitchFamily="2" charset="2"/>
              <a:buNone/>
              <a:defRPr sz="1120" i="1">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009260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E5EF04F4-C474-42EB-AF91-8068508D8187}"/>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9D586422-943D-4F75-A440-DE6D6B6C6E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47E5E5A6-5683-4245-A000-7D49B4B1AEEB}"/>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7" name="Picture 12">
            <a:extLst>
              <a:ext uri="{FF2B5EF4-FFF2-40B4-BE49-F238E27FC236}">
                <a16:creationId xmlns="" xmlns:a16="http://schemas.microsoft.com/office/drawing/2014/main" id="{3BD297E8-84CF-49C0-9437-4516761023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155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2C058384-6D0D-4BC7-9626-D0AB342CA650}"/>
              </a:ext>
            </a:extLst>
          </p:cNvPr>
          <p:cNvGrpSpPr>
            <a:grpSpLocks/>
          </p:cNvGrpSpPr>
          <p:nvPr/>
        </p:nvGrpSpPr>
        <p:grpSpPr bwMode="auto">
          <a:xfrm>
            <a:off x="0" y="0"/>
            <a:ext cx="9474200" cy="1187450"/>
            <a:chOff x="0" y="0"/>
            <a:chExt cx="5595" cy="701"/>
          </a:xfrm>
        </p:grpSpPr>
        <p:pic>
          <p:nvPicPr>
            <p:cNvPr id="5" name="Picture 9" descr="cornergraphic.jpg">
              <a:extLst>
                <a:ext uri="{FF2B5EF4-FFF2-40B4-BE49-F238E27FC236}">
                  <a16:creationId xmlns="" xmlns:a16="http://schemas.microsoft.com/office/drawing/2014/main" id="{15FC99E4-E735-47A4-89A3-C825F96B0D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2BE4AB89-EFA0-43A7-8720-B726200B9331}"/>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7" name="Picture 12">
            <a:extLst>
              <a:ext uri="{FF2B5EF4-FFF2-40B4-BE49-F238E27FC236}">
                <a16:creationId xmlns="" xmlns:a16="http://schemas.microsoft.com/office/drawing/2014/main" id="{DF6DA955-8BB7-47AF-B72B-728FC3C5ED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0467" y="4700695"/>
            <a:ext cx="8290560" cy="145288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770467" y="3100495"/>
            <a:ext cx="8290560" cy="1600199"/>
          </a:xfrm>
        </p:spPr>
        <p:txBody>
          <a:bodyPr anchor="b"/>
          <a:lstStyle>
            <a:lvl1pPr marL="0" indent="0">
              <a:buNone/>
              <a:defRPr sz="1600"/>
            </a:lvl1pPr>
            <a:lvl2pPr marL="365760" indent="0">
              <a:buNone/>
              <a:defRPr sz="1440"/>
            </a:lvl2pPr>
            <a:lvl3pPr marL="731520" indent="0">
              <a:buNone/>
              <a:defRPr sz="1280"/>
            </a:lvl3pPr>
            <a:lvl4pPr marL="1097280" indent="0">
              <a:buNone/>
              <a:defRPr sz="1120"/>
            </a:lvl4pPr>
            <a:lvl5pPr marL="1463040" indent="0">
              <a:buNone/>
              <a:defRPr sz="1120"/>
            </a:lvl5pPr>
            <a:lvl6pPr marL="1828800" indent="0">
              <a:buNone/>
              <a:defRPr sz="1120"/>
            </a:lvl6pPr>
            <a:lvl7pPr marL="2194560" indent="0">
              <a:buNone/>
              <a:defRPr sz="1120"/>
            </a:lvl7pPr>
            <a:lvl8pPr marL="2560320" indent="0">
              <a:buNone/>
              <a:defRPr sz="1120"/>
            </a:lvl8pPr>
            <a:lvl9pPr marL="2926080" indent="0">
              <a:buNone/>
              <a:defRPr sz="1120"/>
            </a:lvl9pPr>
          </a:lstStyle>
          <a:p>
            <a:pPr lvl="0"/>
            <a:r>
              <a:rPr lang="en-US"/>
              <a:t>Click to edit Master text styles</a:t>
            </a:r>
          </a:p>
        </p:txBody>
      </p:sp>
    </p:spTree>
    <p:extLst>
      <p:ext uri="{BB962C8B-B14F-4D97-AF65-F5344CB8AC3E}">
        <p14:creationId xmlns:p14="http://schemas.microsoft.com/office/powerpoint/2010/main" val="1799895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 xmlns:a16="http://schemas.microsoft.com/office/drawing/2014/main" id="{4A36EB81-3B54-4AD7-A3E7-AD5A8E36A34B}"/>
              </a:ext>
            </a:extLst>
          </p:cNvPr>
          <p:cNvGrpSpPr>
            <a:grpSpLocks/>
          </p:cNvGrpSpPr>
          <p:nvPr/>
        </p:nvGrpSpPr>
        <p:grpSpPr bwMode="auto">
          <a:xfrm>
            <a:off x="0" y="0"/>
            <a:ext cx="9474200" cy="1187450"/>
            <a:chOff x="0" y="0"/>
            <a:chExt cx="5595" cy="701"/>
          </a:xfrm>
        </p:grpSpPr>
        <p:pic>
          <p:nvPicPr>
            <p:cNvPr id="6" name="Picture 9" descr="cornergraphic.jpg">
              <a:extLst>
                <a:ext uri="{FF2B5EF4-FFF2-40B4-BE49-F238E27FC236}">
                  <a16:creationId xmlns="" xmlns:a16="http://schemas.microsoft.com/office/drawing/2014/main" id="{9E34ACDC-7CA7-4D73-BA7F-DFDF1B8D8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5A336137-677C-474E-9D37-A9D40EB06DB5}"/>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pic>
        <p:nvPicPr>
          <p:cNvPr id="8" name="Picture 12">
            <a:extLst>
              <a:ext uri="{FF2B5EF4-FFF2-40B4-BE49-F238E27FC236}">
                <a16:creationId xmlns="" xmlns:a16="http://schemas.microsoft.com/office/drawing/2014/main" id="{93BDD971-A68E-46E3-A9AF-6F6B597AA9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0"/>
            <a:ext cx="4307840" cy="528320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0"/>
            <a:ext cx="4307840" cy="528320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93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925383"/>
            <a:ext cx="8778240" cy="5867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1" y="1853265"/>
            <a:ext cx="4309533" cy="466603"/>
          </a:xfrm>
        </p:spPr>
        <p:txBody>
          <a:bodyPr anchor="b"/>
          <a:lstStyle>
            <a:lvl1pPr marL="0" indent="0">
              <a:buNone/>
              <a:defRPr sz="2560" b="1"/>
            </a:lvl1pPr>
            <a:lvl2pPr marL="487693" indent="0">
              <a:buNone/>
              <a:defRPr sz="2133" b="1"/>
            </a:lvl2pPr>
            <a:lvl3pPr marL="975386" indent="0">
              <a:buNone/>
              <a:defRPr sz="1920" b="1"/>
            </a:lvl3pPr>
            <a:lvl4pPr marL="1463079" indent="0">
              <a:buNone/>
              <a:defRPr sz="1707" b="1"/>
            </a:lvl4pPr>
            <a:lvl5pPr marL="1950772" indent="0">
              <a:buNone/>
              <a:defRPr sz="1707" b="1"/>
            </a:lvl5pPr>
            <a:lvl6pPr marL="2438465" indent="0">
              <a:buNone/>
              <a:defRPr sz="1707" b="1"/>
            </a:lvl6pPr>
            <a:lvl7pPr marL="2926158" indent="0">
              <a:buNone/>
              <a:defRPr sz="1707" b="1"/>
            </a:lvl7pPr>
            <a:lvl8pPr marL="3413851" indent="0">
              <a:buNone/>
              <a:defRPr sz="1707" b="1"/>
            </a:lvl8pPr>
            <a:lvl9pPr marL="3901544" indent="0">
              <a:buNone/>
              <a:defRPr sz="1707" b="1"/>
            </a:lvl9pPr>
          </a:lstStyle>
          <a:p>
            <a:pPr lvl="0"/>
            <a:r>
              <a:rPr lang="en-US"/>
              <a:t>Click to edit Master text styles</a:t>
            </a:r>
          </a:p>
        </p:txBody>
      </p:sp>
      <p:sp>
        <p:nvSpPr>
          <p:cNvPr id="4" name="Content Placeholder 3"/>
          <p:cNvSpPr>
            <a:spLocks noGrp="1"/>
          </p:cNvSpPr>
          <p:nvPr>
            <p:ph sz="half" idx="2"/>
          </p:nvPr>
        </p:nvSpPr>
        <p:spPr>
          <a:xfrm>
            <a:off x="487681" y="2319867"/>
            <a:ext cx="4309533" cy="196047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4" y="1853265"/>
            <a:ext cx="4311227" cy="466603"/>
          </a:xfrm>
        </p:spPr>
        <p:txBody>
          <a:bodyPr anchor="b"/>
          <a:lstStyle>
            <a:lvl1pPr marL="0" indent="0">
              <a:buNone/>
              <a:defRPr sz="2560" b="1"/>
            </a:lvl1pPr>
            <a:lvl2pPr marL="487693" indent="0">
              <a:buNone/>
              <a:defRPr sz="2133" b="1"/>
            </a:lvl2pPr>
            <a:lvl3pPr marL="975386" indent="0">
              <a:buNone/>
              <a:defRPr sz="1920" b="1"/>
            </a:lvl3pPr>
            <a:lvl4pPr marL="1463079" indent="0">
              <a:buNone/>
              <a:defRPr sz="1707" b="1"/>
            </a:lvl4pPr>
            <a:lvl5pPr marL="1950772" indent="0">
              <a:buNone/>
              <a:defRPr sz="1707" b="1"/>
            </a:lvl5pPr>
            <a:lvl6pPr marL="2438465" indent="0">
              <a:buNone/>
              <a:defRPr sz="1707" b="1"/>
            </a:lvl6pPr>
            <a:lvl7pPr marL="2926158" indent="0">
              <a:buNone/>
              <a:defRPr sz="1707" b="1"/>
            </a:lvl7pPr>
            <a:lvl8pPr marL="3413851" indent="0">
              <a:buNone/>
              <a:defRPr sz="1707" b="1"/>
            </a:lvl8pPr>
            <a:lvl9pPr marL="3901544"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954694" y="2319867"/>
            <a:ext cx="4311227" cy="196047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C27C6A1E-450B-4DAE-9960-DDB320F24035}"/>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666DC138-D0F0-4112-9BAA-E5C7FF9FD155}" type="slidenum">
              <a:rPr lang="en-US"/>
              <a:pPr>
                <a:defRPr/>
              </a:pPr>
              <a:t>‹#›</a:t>
            </a:fld>
            <a:endParaRPr lang="en-US"/>
          </a:p>
        </p:txBody>
      </p:sp>
      <p:sp>
        <p:nvSpPr>
          <p:cNvPr id="8" name="Rectangle 50">
            <a:extLst>
              <a:ext uri="{FF2B5EF4-FFF2-40B4-BE49-F238E27FC236}">
                <a16:creationId xmlns="" xmlns:a16="http://schemas.microsoft.com/office/drawing/2014/main" id="{C4C36AFC-69E8-43F9-892E-01395EC475BC}"/>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9" name="Rectangle 51">
            <a:extLst>
              <a:ext uri="{FF2B5EF4-FFF2-40B4-BE49-F238E27FC236}">
                <a16:creationId xmlns="" xmlns:a16="http://schemas.microsoft.com/office/drawing/2014/main" id="{793B3F3C-13C3-44DF-B65F-3BFC0E011B0C}"/>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84392771-DCB5-4057-9D00-3D6D4BC21840}" type="datetimeFigureOut">
              <a:rPr lang="en-US"/>
              <a:pPr>
                <a:defRPr/>
              </a:pPr>
              <a:t>3/14/2019</a:t>
            </a:fld>
            <a:endParaRPr lang="en-US"/>
          </a:p>
        </p:txBody>
      </p:sp>
    </p:spTree>
    <p:extLst>
      <p:ext uri="{BB962C8B-B14F-4D97-AF65-F5344CB8AC3E}">
        <p14:creationId xmlns:p14="http://schemas.microsoft.com/office/powerpoint/2010/main" val="2225578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ACAB13B-D5C2-4B96-8AC7-A2BD10AB99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94080" y="243840"/>
            <a:ext cx="8778240" cy="1219200"/>
          </a:xfrm>
        </p:spPr>
        <p:txBody>
          <a:bodyPr/>
          <a:lstStyle>
            <a:lvl1pPr algn="r">
              <a:defRPr/>
            </a:lvl1pPr>
          </a:lstStyle>
          <a:p>
            <a:r>
              <a:rPr lang="en-US"/>
              <a:t>Click to edit Master title style</a:t>
            </a:r>
          </a:p>
        </p:txBody>
      </p:sp>
      <p:sp>
        <p:nvSpPr>
          <p:cNvPr id="3" name="Text Placeholder 2"/>
          <p:cNvSpPr>
            <a:spLocks noGrp="1"/>
          </p:cNvSpPr>
          <p:nvPr>
            <p:ph type="body" idx="1"/>
          </p:nvPr>
        </p:nvSpPr>
        <p:spPr>
          <a:xfrm>
            <a:off x="487680" y="1637454"/>
            <a:ext cx="4309534" cy="682413"/>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487680" y="2319867"/>
            <a:ext cx="4309534"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5" y="1637454"/>
            <a:ext cx="4311226" cy="682413"/>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54695" y="2319867"/>
            <a:ext cx="4311226"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854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 xmlns:a16="http://schemas.microsoft.com/office/drawing/2014/main" id="{63F60FEE-D9AC-4221-9C78-7FD1A9406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1684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 xmlns:a16="http://schemas.microsoft.com/office/drawing/2014/main" id="{AF88E73C-9D00-4F9F-9D65-9C6F9F88E5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433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 xmlns:a16="http://schemas.microsoft.com/office/drawing/2014/main" id="{00D06946-1BF0-4EAB-8F69-AD1D59B07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681" y="291253"/>
            <a:ext cx="3208867" cy="123952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813387" y="291255"/>
            <a:ext cx="5452534" cy="6243321"/>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1" y="1530775"/>
            <a:ext cx="3208867" cy="5003801"/>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Tree>
    <p:extLst>
      <p:ext uri="{BB962C8B-B14F-4D97-AF65-F5344CB8AC3E}">
        <p14:creationId xmlns:p14="http://schemas.microsoft.com/office/powerpoint/2010/main" val="3152627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 xmlns:a16="http://schemas.microsoft.com/office/drawing/2014/main" id="{F5492F0C-7262-40D3-9F7F-C926D4B2B4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11774" y="5120640"/>
            <a:ext cx="5852160" cy="604521"/>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911774" y="653627"/>
            <a:ext cx="5852160" cy="4389120"/>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911774" y="5725161"/>
            <a:ext cx="5852160" cy="858519"/>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Tree>
    <p:extLst>
      <p:ext uri="{BB962C8B-B14F-4D97-AF65-F5344CB8AC3E}">
        <p14:creationId xmlns:p14="http://schemas.microsoft.com/office/powerpoint/2010/main" val="388706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50B319DB-248E-42F9-B0A2-3FE8868E5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86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3EC9AAEF-8D9F-4657-BDDC-C462EC97B1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4450"/>
            <a:ext cx="2311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16987" y="30482"/>
            <a:ext cx="2241974" cy="695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681" y="30482"/>
            <a:ext cx="6566746" cy="695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67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240" y="30480"/>
            <a:ext cx="6014720" cy="1137920"/>
          </a:xfrm>
        </p:spPr>
        <p:txBody>
          <a:bodyPr/>
          <a:lstStyle/>
          <a:p>
            <a:r>
              <a:rPr lang="en-US"/>
              <a:t>Click to edit Master title style</a:t>
            </a:r>
          </a:p>
        </p:txBody>
      </p:sp>
      <p:sp>
        <p:nvSpPr>
          <p:cNvPr id="3" name="Text Placeholder 2"/>
          <p:cNvSpPr>
            <a:spLocks noGrp="1"/>
          </p:cNvSpPr>
          <p:nvPr>
            <p:ph type="body" sz="half" idx="1"/>
          </p:nvPr>
        </p:nvSpPr>
        <p:spPr>
          <a:xfrm>
            <a:off x="487680" y="1706880"/>
            <a:ext cx="430784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0"/>
            <a:ext cx="430784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06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 xmlns:a16="http://schemas.microsoft.com/office/drawing/2014/main" id="{4CB75E00-0367-4A99-AB2A-51DAFC749021}"/>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E87D9294-0655-42C8-85B8-D44B288F380C}" type="slidenum">
              <a:rPr lang="en-US"/>
              <a:pPr>
                <a:defRPr/>
              </a:pPr>
              <a:t>‹#›</a:t>
            </a:fld>
            <a:endParaRPr lang="en-US"/>
          </a:p>
        </p:txBody>
      </p:sp>
      <p:sp>
        <p:nvSpPr>
          <p:cNvPr id="4" name="Rectangle 50">
            <a:extLst>
              <a:ext uri="{FF2B5EF4-FFF2-40B4-BE49-F238E27FC236}">
                <a16:creationId xmlns="" xmlns:a16="http://schemas.microsoft.com/office/drawing/2014/main" id="{22B87165-2C3A-4E1A-BB8E-2EEE517214AC}"/>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5" name="Rectangle 51">
            <a:extLst>
              <a:ext uri="{FF2B5EF4-FFF2-40B4-BE49-F238E27FC236}">
                <a16:creationId xmlns="" xmlns:a16="http://schemas.microsoft.com/office/drawing/2014/main" id="{08327ED5-1C19-4114-92FE-B027BF9D056B}"/>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3114C9B0-8782-4138-BD45-34E84E8B0745}" type="datetimeFigureOut">
              <a:rPr lang="en-US"/>
              <a:pPr>
                <a:defRPr/>
              </a:pPr>
              <a:t>3/14/2019</a:t>
            </a:fld>
            <a:endParaRPr lang="en-US"/>
          </a:p>
        </p:txBody>
      </p:sp>
    </p:spTree>
    <p:extLst>
      <p:ext uri="{BB962C8B-B14F-4D97-AF65-F5344CB8AC3E}">
        <p14:creationId xmlns:p14="http://schemas.microsoft.com/office/powerpoint/2010/main" val="59360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AD5376D1-1FB6-414D-96BB-F1233367E461}"/>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2598BBC8-2C12-49C7-8BA4-E8C28F55C1A0}" type="slidenum">
              <a:rPr lang="en-US"/>
              <a:pPr>
                <a:defRPr/>
              </a:pPr>
              <a:t>‹#›</a:t>
            </a:fld>
            <a:endParaRPr lang="en-US"/>
          </a:p>
        </p:txBody>
      </p:sp>
      <p:sp>
        <p:nvSpPr>
          <p:cNvPr id="3" name="Rectangle 50">
            <a:extLst>
              <a:ext uri="{FF2B5EF4-FFF2-40B4-BE49-F238E27FC236}">
                <a16:creationId xmlns="" xmlns:a16="http://schemas.microsoft.com/office/drawing/2014/main" id="{83C312FD-4DD9-4D27-A3D3-7C4211D0816F}"/>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4" name="Rectangle 51">
            <a:extLst>
              <a:ext uri="{FF2B5EF4-FFF2-40B4-BE49-F238E27FC236}">
                <a16:creationId xmlns="" xmlns:a16="http://schemas.microsoft.com/office/drawing/2014/main" id="{31A6F730-61F0-4C41-88AB-CD3937313F0D}"/>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8503D5E3-582D-492B-AAE9-CB96E8E50FCF}" type="datetimeFigureOut">
              <a:rPr lang="en-US"/>
              <a:pPr>
                <a:defRPr/>
              </a:pPr>
              <a:t>3/14/2019</a:t>
            </a:fld>
            <a:endParaRPr lang="en-US"/>
          </a:p>
        </p:txBody>
      </p:sp>
    </p:spTree>
    <p:extLst>
      <p:ext uri="{BB962C8B-B14F-4D97-AF65-F5344CB8AC3E}">
        <p14:creationId xmlns:p14="http://schemas.microsoft.com/office/powerpoint/2010/main" val="132600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847638"/>
            <a:ext cx="3208868" cy="683136"/>
          </a:xfrm>
        </p:spPr>
        <p:txBody>
          <a:bodyPr/>
          <a:lstStyle>
            <a:lvl1pPr algn="l">
              <a:defRPr sz="2133" b="1"/>
            </a:lvl1pPr>
          </a:lstStyle>
          <a:p>
            <a:r>
              <a:rPr lang="en-US"/>
              <a:t>Click to edit Master title style</a:t>
            </a:r>
          </a:p>
        </p:txBody>
      </p:sp>
      <p:sp>
        <p:nvSpPr>
          <p:cNvPr id="3" name="Content Placeholder 2"/>
          <p:cNvSpPr>
            <a:spLocks noGrp="1"/>
          </p:cNvSpPr>
          <p:nvPr>
            <p:ph idx="1"/>
          </p:nvPr>
        </p:nvSpPr>
        <p:spPr>
          <a:xfrm>
            <a:off x="3813386" y="291254"/>
            <a:ext cx="5452534" cy="255441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 y="1530774"/>
            <a:ext cx="3208868" cy="310598"/>
          </a:xfrm>
        </p:spPr>
        <p:txBody>
          <a:bodyPr/>
          <a:lstStyle>
            <a:lvl1pPr marL="0" indent="0">
              <a:buNone/>
              <a:defRPr sz="1493"/>
            </a:lvl1pPr>
            <a:lvl2pPr marL="487693" indent="0">
              <a:buNone/>
              <a:defRPr sz="1280"/>
            </a:lvl2pPr>
            <a:lvl3pPr marL="975386" indent="0">
              <a:buNone/>
              <a:defRPr sz="1067"/>
            </a:lvl3pPr>
            <a:lvl4pPr marL="1463079" indent="0">
              <a:buNone/>
              <a:defRPr sz="960"/>
            </a:lvl4pPr>
            <a:lvl5pPr marL="1950772" indent="0">
              <a:buNone/>
              <a:defRPr sz="960"/>
            </a:lvl5pPr>
            <a:lvl6pPr marL="2438465" indent="0">
              <a:buNone/>
              <a:defRPr sz="960"/>
            </a:lvl6pPr>
            <a:lvl7pPr marL="2926158" indent="0">
              <a:buNone/>
              <a:defRPr sz="960"/>
            </a:lvl7pPr>
            <a:lvl8pPr marL="3413851" indent="0">
              <a:buNone/>
              <a:defRPr sz="960"/>
            </a:lvl8pPr>
            <a:lvl9pPr marL="390154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437192CB-C395-41A6-81CC-C1E7513D7577}"/>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750DB444-5C37-423D-9416-2FE9976A5269}" type="slidenum">
              <a:rPr lang="en-US"/>
              <a:pPr>
                <a:defRPr/>
              </a:pPr>
              <a:t>‹#›</a:t>
            </a:fld>
            <a:endParaRPr lang="en-US"/>
          </a:p>
        </p:txBody>
      </p:sp>
      <p:sp>
        <p:nvSpPr>
          <p:cNvPr id="6" name="Rectangle 50">
            <a:extLst>
              <a:ext uri="{FF2B5EF4-FFF2-40B4-BE49-F238E27FC236}">
                <a16:creationId xmlns="" xmlns:a16="http://schemas.microsoft.com/office/drawing/2014/main" id="{C66B1B1D-9DEE-46D8-B267-97B09E92C521}"/>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4FD21C19-6916-4247-99B9-27DFE13790A1}"/>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198044BE-6866-42C9-AD10-983F07F68044}" type="datetimeFigureOut">
              <a:rPr lang="en-US"/>
              <a:pPr>
                <a:defRPr/>
              </a:pPr>
              <a:t>3/14/2019</a:t>
            </a:fld>
            <a:endParaRPr lang="en-US"/>
          </a:p>
        </p:txBody>
      </p:sp>
    </p:spTree>
    <p:extLst>
      <p:ext uri="{BB962C8B-B14F-4D97-AF65-F5344CB8AC3E}">
        <p14:creationId xmlns:p14="http://schemas.microsoft.com/office/powerpoint/2010/main" val="64069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3" y="5337426"/>
            <a:ext cx="5852160" cy="387735"/>
          </a:xfrm>
        </p:spPr>
        <p:txBody>
          <a:bodyPr/>
          <a:lstStyle>
            <a:lvl1pPr algn="l">
              <a:defRPr sz="2133" b="1"/>
            </a:lvl1pPr>
          </a:lstStyle>
          <a:p>
            <a:r>
              <a:rPr lang="en-US"/>
              <a:t>Click to edit Master title style</a:t>
            </a:r>
          </a:p>
        </p:txBody>
      </p:sp>
      <p:sp>
        <p:nvSpPr>
          <p:cNvPr id="3" name="Picture Placeholder 2"/>
          <p:cNvSpPr>
            <a:spLocks noGrp="1"/>
          </p:cNvSpPr>
          <p:nvPr>
            <p:ph type="pic" idx="1"/>
          </p:nvPr>
        </p:nvSpPr>
        <p:spPr>
          <a:xfrm>
            <a:off x="1911773" y="653627"/>
            <a:ext cx="5852160" cy="591252"/>
          </a:xfrm>
        </p:spPr>
        <p:txBody>
          <a:bodyPr/>
          <a:lstStyle>
            <a:lvl1pPr marL="0" indent="0">
              <a:buNone/>
              <a:defRPr sz="3413"/>
            </a:lvl1pPr>
            <a:lvl2pPr marL="487693" indent="0">
              <a:buNone/>
              <a:defRPr sz="2987"/>
            </a:lvl2pPr>
            <a:lvl3pPr marL="975386" indent="0">
              <a:buNone/>
              <a:defRPr sz="2560"/>
            </a:lvl3pPr>
            <a:lvl4pPr marL="1463079" indent="0">
              <a:buNone/>
              <a:defRPr sz="2133"/>
            </a:lvl4pPr>
            <a:lvl5pPr marL="1950772" indent="0">
              <a:buNone/>
              <a:defRPr sz="2133"/>
            </a:lvl5pPr>
            <a:lvl6pPr marL="2438465" indent="0">
              <a:buNone/>
              <a:defRPr sz="2133"/>
            </a:lvl6pPr>
            <a:lvl7pPr marL="2926158" indent="0">
              <a:buNone/>
              <a:defRPr sz="2133"/>
            </a:lvl7pPr>
            <a:lvl8pPr marL="3413851" indent="0">
              <a:buNone/>
              <a:defRPr sz="2133"/>
            </a:lvl8pPr>
            <a:lvl9pPr marL="3901544" indent="0">
              <a:buNone/>
              <a:defRPr sz="2133"/>
            </a:lvl9pPr>
          </a:lstStyle>
          <a:p>
            <a:pPr lvl="0"/>
            <a:r>
              <a:rPr lang="en-US" noProof="0"/>
              <a:t>Click icon to add picture</a:t>
            </a:r>
          </a:p>
        </p:txBody>
      </p:sp>
      <p:sp>
        <p:nvSpPr>
          <p:cNvPr id="4" name="Text Placeholder 3"/>
          <p:cNvSpPr>
            <a:spLocks noGrp="1"/>
          </p:cNvSpPr>
          <p:nvPr>
            <p:ph type="body" sz="half" idx="2"/>
          </p:nvPr>
        </p:nvSpPr>
        <p:spPr>
          <a:xfrm>
            <a:off x="1911773" y="5725161"/>
            <a:ext cx="5852160" cy="310598"/>
          </a:xfrm>
        </p:spPr>
        <p:txBody>
          <a:bodyPr/>
          <a:lstStyle>
            <a:lvl1pPr marL="0" indent="0">
              <a:buNone/>
              <a:defRPr sz="1493"/>
            </a:lvl1pPr>
            <a:lvl2pPr marL="487693" indent="0">
              <a:buNone/>
              <a:defRPr sz="1280"/>
            </a:lvl2pPr>
            <a:lvl3pPr marL="975386" indent="0">
              <a:buNone/>
              <a:defRPr sz="1067"/>
            </a:lvl3pPr>
            <a:lvl4pPr marL="1463079" indent="0">
              <a:buNone/>
              <a:defRPr sz="960"/>
            </a:lvl4pPr>
            <a:lvl5pPr marL="1950772" indent="0">
              <a:buNone/>
              <a:defRPr sz="960"/>
            </a:lvl5pPr>
            <a:lvl6pPr marL="2438465" indent="0">
              <a:buNone/>
              <a:defRPr sz="960"/>
            </a:lvl6pPr>
            <a:lvl7pPr marL="2926158" indent="0">
              <a:buNone/>
              <a:defRPr sz="960"/>
            </a:lvl7pPr>
            <a:lvl8pPr marL="3413851" indent="0">
              <a:buNone/>
              <a:defRPr sz="960"/>
            </a:lvl8pPr>
            <a:lvl9pPr marL="3901544" indent="0">
              <a:buNone/>
              <a:defRPr sz="960"/>
            </a:lvl9pPr>
          </a:lstStyle>
          <a:p>
            <a:pPr lvl="0"/>
            <a:r>
              <a:rPr lang="en-US"/>
              <a:t>Click to edit Master text styles</a:t>
            </a:r>
          </a:p>
        </p:txBody>
      </p:sp>
      <p:sp>
        <p:nvSpPr>
          <p:cNvPr id="5" name="Rectangle 6">
            <a:extLst>
              <a:ext uri="{FF2B5EF4-FFF2-40B4-BE49-F238E27FC236}">
                <a16:creationId xmlns="" xmlns:a16="http://schemas.microsoft.com/office/drawing/2014/main" id="{BFDCAF6A-55FA-4984-8409-FE492B4DE788}"/>
              </a:ext>
            </a:extLst>
          </p:cNvPr>
          <p:cNvSpPr>
            <a:spLocks noGrp="1" noChangeArrowheads="1"/>
          </p:cNvSpPr>
          <p:nvPr>
            <p:ph type="sldNum" sz="quarter" idx="10"/>
          </p:nvPr>
        </p:nvSpPr>
        <p:spPr>
          <a:xfrm>
            <a:off x="80963" y="6908800"/>
            <a:ext cx="4984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79BDC1C8-9EF3-49E1-BE5C-2825105C9DDC}" type="slidenum">
              <a:rPr lang="en-US"/>
              <a:pPr>
                <a:defRPr/>
              </a:pPr>
              <a:t>‹#›</a:t>
            </a:fld>
            <a:endParaRPr lang="en-US"/>
          </a:p>
        </p:txBody>
      </p:sp>
      <p:sp>
        <p:nvSpPr>
          <p:cNvPr id="6" name="Rectangle 50">
            <a:extLst>
              <a:ext uri="{FF2B5EF4-FFF2-40B4-BE49-F238E27FC236}">
                <a16:creationId xmlns="" xmlns:a16="http://schemas.microsoft.com/office/drawing/2014/main" id="{36DB035B-3475-4B20-AEE5-EB8495581C4E}"/>
              </a:ext>
            </a:extLst>
          </p:cNvPr>
          <p:cNvSpPr>
            <a:spLocks noGrp="1" noChangeArrowheads="1"/>
          </p:cNvSpPr>
          <p:nvPr>
            <p:ph type="ftr" sz="quarter" idx="11"/>
          </p:nvPr>
        </p:nvSpPr>
        <p:spPr>
          <a:xfrm>
            <a:off x="1524000" y="6908800"/>
            <a:ext cx="47656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Rectangle 51">
            <a:extLst>
              <a:ext uri="{FF2B5EF4-FFF2-40B4-BE49-F238E27FC236}">
                <a16:creationId xmlns="" xmlns:a16="http://schemas.microsoft.com/office/drawing/2014/main" id="{6A4716CE-4BD1-4646-8D2D-30EF2978F589}"/>
              </a:ext>
            </a:extLst>
          </p:cNvPr>
          <p:cNvSpPr>
            <a:spLocks noGrp="1" noChangeArrowheads="1"/>
          </p:cNvSpPr>
          <p:nvPr>
            <p:ph type="dt" sz="half" idx="12"/>
          </p:nvPr>
        </p:nvSpPr>
        <p:spPr>
          <a:xfrm>
            <a:off x="487363" y="6908800"/>
            <a:ext cx="1362075" cy="223838"/>
          </a:xfrm>
        </p:spPr>
        <p:txBody>
          <a:bodyPr/>
          <a:lstStyle>
            <a:lvl1pPr eaLnBrk="0" fontAlgn="base" hangingPunct="0">
              <a:lnSpc>
                <a:spcPct val="90000"/>
              </a:lnSpc>
              <a:spcBef>
                <a:spcPct val="0"/>
              </a:spcBef>
              <a:spcAft>
                <a:spcPct val="0"/>
              </a:spcAft>
              <a:defRPr b="1">
                <a:latin typeface="Arial" panose="020B0604020202020204" pitchFamily="34" charset="0"/>
                <a:ea typeface="MS PGothic" panose="020B0600070205080204" pitchFamily="34" charset="-128"/>
              </a:defRPr>
            </a:lvl1pPr>
          </a:lstStyle>
          <a:p>
            <a:pPr>
              <a:defRPr/>
            </a:pPr>
            <a:fld id="{4413D18B-4A0C-4768-8B0C-78AC6142E537}" type="datetimeFigureOut">
              <a:rPr lang="en-US"/>
              <a:pPr>
                <a:defRPr/>
              </a:pPr>
              <a:t>3/14/2019</a:t>
            </a:fld>
            <a:endParaRPr lang="en-US"/>
          </a:p>
        </p:txBody>
      </p:sp>
    </p:spTree>
    <p:extLst>
      <p:ext uri="{BB962C8B-B14F-4D97-AF65-F5344CB8AC3E}">
        <p14:creationId xmlns:p14="http://schemas.microsoft.com/office/powerpoint/2010/main" val="174002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a:extLst>
              <a:ext uri="{FF2B5EF4-FFF2-40B4-BE49-F238E27FC236}">
                <a16:creationId xmlns="" xmlns:a16="http://schemas.microsoft.com/office/drawing/2014/main" id="{017F03B7-A0D2-45FE-8F95-A819B46E0E55}"/>
              </a:ext>
            </a:extLst>
          </p:cNvPr>
          <p:cNvSpPr>
            <a:spLocks noGrp="1" noChangeArrowheads="1"/>
          </p:cNvSpPr>
          <p:nvPr>
            <p:ph type="title"/>
          </p:nvPr>
        </p:nvSpPr>
        <p:spPr bwMode="gray">
          <a:xfrm>
            <a:off x="487363" y="730250"/>
            <a:ext cx="87788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a:extLst>
              <a:ext uri="{FF2B5EF4-FFF2-40B4-BE49-F238E27FC236}">
                <a16:creationId xmlns="" xmlns:a16="http://schemas.microsoft.com/office/drawing/2014/main" id="{F76D7BB3-DAD8-4A98-A3D5-40D457BC14C6}"/>
              </a:ext>
            </a:extLst>
          </p:cNvPr>
          <p:cNvSpPr>
            <a:spLocks noGrp="1" noChangeArrowheads="1"/>
          </p:cNvSpPr>
          <p:nvPr>
            <p:ph type="body" idx="1"/>
          </p:nvPr>
        </p:nvSpPr>
        <p:spPr bwMode="gray">
          <a:xfrm>
            <a:off x="487363" y="1852613"/>
            <a:ext cx="877887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a:extLst>
              <a:ext uri="{FF2B5EF4-FFF2-40B4-BE49-F238E27FC236}">
                <a16:creationId xmlns="" xmlns:a16="http://schemas.microsoft.com/office/drawing/2014/main" id="{A467FBD8-F3F6-44EA-BE09-C4F880768B05}"/>
              </a:ext>
            </a:extLst>
          </p:cNvPr>
          <p:cNvSpPr>
            <a:spLocks noGrp="1" noChangeArrowheads="1"/>
          </p:cNvSpPr>
          <p:nvPr>
            <p:ph type="sldNum" sz="quarter" idx="4"/>
          </p:nvPr>
        </p:nvSpPr>
        <p:spPr bwMode="gray">
          <a:xfrm>
            <a:off x="80963" y="6908800"/>
            <a:ext cx="498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eaLnBrk="1" fontAlgn="auto" hangingPunct="1">
              <a:spcBef>
                <a:spcPts val="0"/>
              </a:spcBef>
              <a:spcAft>
                <a:spcPts val="0"/>
              </a:spcAft>
              <a:defRPr sz="960" b="0">
                <a:solidFill>
                  <a:srgbClr val="414636"/>
                </a:solidFill>
                <a:latin typeface="Arial Narrow"/>
                <a:ea typeface="ＭＳ Ｐゴシック"/>
              </a:defRPr>
            </a:lvl1pPr>
          </a:lstStyle>
          <a:p>
            <a:pPr>
              <a:defRPr/>
            </a:pPr>
            <a:fld id="{02EFC0B0-0CEC-4654-81F5-6851BFCE5769}" type="slidenum">
              <a:rPr lang="en-US"/>
              <a:pPr>
                <a:defRPr/>
              </a:pPr>
              <a:t>‹#›</a:t>
            </a:fld>
            <a:endParaRPr lang="en-US"/>
          </a:p>
        </p:txBody>
      </p:sp>
      <p:grpSp>
        <p:nvGrpSpPr>
          <p:cNvPr id="1029" name="Group 8">
            <a:extLst>
              <a:ext uri="{FF2B5EF4-FFF2-40B4-BE49-F238E27FC236}">
                <a16:creationId xmlns="" xmlns:a16="http://schemas.microsoft.com/office/drawing/2014/main" id="{240D93A5-0868-41DB-B68B-E0E5573DF22E}"/>
              </a:ext>
            </a:extLst>
          </p:cNvPr>
          <p:cNvGrpSpPr>
            <a:grpSpLocks/>
          </p:cNvGrpSpPr>
          <p:nvPr/>
        </p:nvGrpSpPr>
        <p:grpSpPr bwMode="auto">
          <a:xfrm>
            <a:off x="7113588" y="6827838"/>
            <a:ext cx="2122487" cy="238125"/>
            <a:chOff x="2205" y="2084"/>
            <a:chExt cx="1349" cy="152"/>
          </a:xfrm>
        </p:grpSpPr>
        <p:sp>
          <p:nvSpPr>
            <p:cNvPr id="1544201" name="Freeform 9">
              <a:extLst>
                <a:ext uri="{FF2B5EF4-FFF2-40B4-BE49-F238E27FC236}">
                  <a16:creationId xmlns="" xmlns:a16="http://schemas.microsoft.com/office/drawing/2014/main" id="{81A098B2-AB10-405D-BB30-F85BA125D386}"/>
                </a:ext>
              </a:extLst>
            </p:cNvPr>
            <p:cNvSpPr>
              <a:spLocks/>
            </p:cNvSpPr>
            <p:nvPr/>
          </p:nvSpPr>
          <p:spPr bwMode="black">
            <a:xfrm>
              <a:off x="2295" y="2127"/>
              <a:ext cx="16" cy="72"/>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2" name="Freeform 10">
              <a:extLst>
                <a:ext uri="{FF2B5EF4-FFF2-40B4-BE49-F238E27FC236}">
                  <a16:creationId xmlns="" xmlns:a16="http://schemas.microsoft.com/office/drawing/2014/main" id="{6F60520A-6B69-4AC4-80E1-77FBA1F34DC6}"/>
                </a:ext>
              </a:extLst>
            </p:cNvPr>
            <p:cNvSpPr>
              <a:spLocks/>
            </p:cNvSpPr>
            <p:nvPr/>
          </p:nvSpPr>
          <p:spPr bwMode="black">
            <a:xfrm>
              <a:off x="2276" y="2123"/>
              <a:ext cx="21" cy="79"/>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3" name="Freeform 11">
              <a:extLst>
                <a:ext uri="{FF2B5EF4-FFF2-40B4-BE49-F238E27FC236}">
                  <a16:creationId xmlns="" xmlns:a16="http://schemas.microsoft.com/office/drawing/2014/main" id="{3EA15D82-229B-4F6A-A5D7-1D99AECC3862}"/>
                </a:ext>
              </a:extLst>
            </p:cNvPr>
            <p:cNvSpPr>
              <a:spLocks/>
            </p:cNvSpPr>
            <p:nvPr/>
          </p:nvSpPr>
          <p:spPr bwMode="black">
            <a:xfrm>
              <a:off x="2257" y="2127"/>
              <a:ext cx="20" cy="72"/>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4" name="Freeform 12">
              <a:extLst>
                <a:ext uri="{FF2B5EF4-FFF2-40B4-BE49-F238E27FC236}">
                  <a16:creationId xmlns="" xmlns:a16="http://schemas.microsoft.com/office/drawing/2014/main" id="{2BDC12FC-E66E-438D-BD34-6D59C83B5363}"/>
                </a:ext>
              </a:extLst>
            </p:cNvPr>
            <p:cNvSpPr>
              <a:spLocks/>
            </p:cNvSpPr>
            <p:nvPr/>
          </p:nvSpPr>
          <p:spPr bwMode="black">
            <a:xfrm>
              <a:off x="2231" y="2136"/>
              <a:ext cx="33"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5" name="Freeform 13">
              <a:extLst>
                <a:ext uri="{FF2B5EF4-FFF2-40B4-BE49-F238E27FC236}">
                  <a16:creationId xmlns="" xmlns:a16="http://schemas.microsoft.com/office/drawing/2014/main" id="{C1FE86AA-8C88-43E6-83AB-368DA55DA56F}"/>
                </a:ext>
              </a:extLst>
            </p:cNvPr>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6" name="Freeform 14">
              <a:extLst>
                <a:ext uri="{FF2B5EF4-FFF2-40B4-BE49-F238E27FC236}">
                  <a16:creationId xmlns="" xmlns:a16="http://schemas.microsoft.com/office/drawing/2014/main" id="{8923983E-3932-44F0-B3B2-687B7BA5C89D}"/>
                </a:ext>
              </a:extLst>
            </p:cNvPr>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7" name="Freeform 15">
              <a:extLst>
                <a:ext uri="{FF2B5EF4-FFF2-40B4-BE49-F238E27FC236}">
                  <a16:creationId xmlns="" xmlns:a16="http://schemas.microsoft.com/office/drawing/2014/main" id="{2DA62046-4EB0-4F82-A4F6-EBBA06F4E390}"/>
                </a:ext>
              </a:extLst>
            </p:cNvPr>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8" name="Freeform 16">
              <a:extLst>
                <a:ext uri="{FF2B5EF4-FFF2-40B4-BE49-F238E27FC236}">
                  <a16:creationId xmlns="" xmlns:a16="http://schemas.microsoft.com/office/drawing/2014/main" id="{29D877FA-5D25-4C60-ABD7-4D61D13E443B}"/>
                </a:ext>
              </a:extLst>
            </p:cNvPr>
            <p:cNvSpPr>
              <a:spLocks/>
            </p:cNvSpPr>
            <p:nvPr/>
          </p:nvSpPr>
          <p:spPr bwMode="black">
            <a:xfrm>
              <a:off x="2205" y="2148"/>
              <a:ext cx="47" cy="66"/>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9" name="Freeform 17">
              <a:extLst>
                <a:ext uri="{FF2B5EF4-FFF2-40B4-BE49-F238E27FC236}">
                  <a16:creationId xmlns="" xmlns:a16="http://schemas.microsoft.com/office/drawing/2014/main" id="{3F91F382-9C7F-4E57-999B-05AB2FAC3400}"/>
                </a:ext>
              </a:extLst>
            </p:cNvPr>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0" name="Freeform 18">
              <a:extLst>
                <a:ext uri="{FF2B5EF4-FFF2-40B4-BE49-F238E27FC236}">
                  <a16:creationId xmlns="" xmlns:a16="http://schemas.microsoft.com/office/drawing/2014/main" id="{EAFAB651-466D-4B19-B18C-3C5761627C6B}"/>
                </a:ext>
              </a:extLst>
            </p:cNvPr>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1" name="Freeform 19">
              <a:extLst>
                <a:ext uri="{FF2B5EF4-FFF2-40B4-BE49-F238E27FC236}">
                  <a16:creationId xmlns="" xmlns:a16="http://schemas.microsoft.com/office/drawing/2014/main" id="{E1BD1681-6D16-45E9-B649-93DABF8BD884}"/>
                </a:ext>
              </a:extLst>
            </p:cNvPr>
            <p:cNvSpPr>
              <a:spLocks/>
            </p:cNvSpPr>
            <p:nvPr/>
          </p:nvSpPr>
          <p:spPr bwMode="black">
            <a:xfrm>
              <a:off x="2326" y="2179"/>
              <a:ext cx="41" cy="32"/>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2" name="Freeform 20">
              <a:extLst>
                <a:ext uri="{FF2B5EF4-FFF2-40B4-BE49-F238E27FC236}">
                  <a16:creationId xmlns="" xmlns:a16="http://schemas.microsoft.com/office/drawing/2014/main" id="{FA098C0F-5C9C-40DA-BFAF-B1D65CFA1BA6}"/>
                </a:ext>
              </a:extLst>
            </p:cNvPr>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3" name="Freeform 21">
              <a:extLst>
                <a:ext uri="{FF2B5EF4-FFF2-40B4-BE49-F238E27FC236}">
                  <a16:creationId xmlns="" xmlns:a16="http://schemas.microsoft.com/office/drawing/2014/main" id="{FE36700D-26AC-4AF0-9FED-830D9A227906}"/>
                </a:ext>
              </a:extLst>
            </p:cNvPr>
            <p:cNvSpPr>
              <a:spLocks/>
            </p:cNvSpPr>
            <p:nvPr/>
          </p:nvSpPr>
          <p:spPr bwMode="black">
            <a:xfrm>
              <a:off x="2330" y="2203"/>
              <a:ext cx="37" cy="25"/>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4" name="Freeform 22">
              <a:extLst>
                <a:ext uri="{FF2B5EF4-FFF2-40B4-BE49-F238E27FC236}">
                  <a16:creationId xmlns="" xmlns:a16="http://schemas.microsoft.com/office/drawing/2014/main" id="{78E120D7-3062-4A78-A0FF-8D3035E439C3}"/>
                </a:ext>
              </a:extLst>
            </p:cNvPr>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5" name="Freeform 23">
              <a:extLst>
                <a:ext uri="{FF2B5EF4-FFF2-40B4-BE49-F238E27FC236}">
                  <a16:creationId xmlns="" xmlns:a16="http://schemas.microsoft.com/office/drawing/2014/main" id="{1D5543C6-43DE-433F-829F-225821644EFA}"/>
                </a:ext>
              </a:extLst>
            </p:cNvPr>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6" name="Freeform 24">
              <a:extLst>
                <a:ext uri="{FF2B5EF4-FFF2-40B4-BE49-F238E27FC236}">
                  <a16:creationId xmlns="" xmlns:a16="http://schemas.microsoft.com/office/drawing/2014/main" id="{131E1CD8-2C03-4191-B180-A65DC5A063F2}"/>
                </a:ext>
              </a:extLst>
            </p:cNvPr>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7" name="Freeform 25">
              <a:extLst>
                <a:ext uri="{FF2B5EF4-FFF2-40B4-BE49-F238E27FC236}">
                  <a16:creationId xmlns="" xmlns:a16="http://schemas.microsoft.com/office/drawing/2014/main" id="{5E6726CD-CD6B-4B1C-82F7-6A9C8D2BE60D}"/>
                </a:ext>
              </a:extLst>
            </p:cNvPr>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8" name="Freeform 26">
              <a:extLst>
                <a:ext uri="{FF2B5EF4-FFF2-40B4-BE49-F238E27FC236}">
                  <a16:creationId xmlns="" xmlns:a16="http://schemas.microsoft.com/office/drawing/2014/main" id="{2E28153E-4D2E-4B5A-84D2-80A8C5BA5EC1}"/>
                </a:ext>
              </a:extLst>
            </p:cNvPr>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9" name="Freeform 27">
              <a:extLst>
                <a:ext uri="{FF2B5EF4-FFF2-40B4-BE49-F238E27FC236}">
                  <a16:creationId xmlns="" xmlns:a16="http://schemas.microsoft.com/office/drawing/2014/main" id="{60D5E707-5AB4-406E-B5B7-EC3CCE3EC10C}"/>
                </a:ext>
              </a:extLst>
            </p:cNvPr>
            <p:cNvSpPr>
              <a:spLocks/>
            </p:cNvSpPr>
            <p:nvPr/>
          </p:nvSpPr>
          <p:spPr bwMode="black">
            <a:xfrm>
              <a:off x="2269" y="2084"/>
              <a:ext cx="39" cy="39"/>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0" name="Rectangle 28">
              <a:extLst>
                <a:ext uri="{FF2B5EF4-FFF2-40B4-BE49-F238E27FC236}">
                  <a16:creationId xmlns="" xmlns:a16="http://schemas.microsoft.com/office/drawing/2014/main" id="{6C17927A-44C0-4942-8CF3-042B9F568143}"/>
                </a:ext>
              </a:extLst>
            </p:cNvPr>
            <p:cNvSpPr>
              <a:spLocks noChangeArrowheads="1"/>
            </p:cNvSpPr>
            <p:nvPr/>
          </p:nvSpPr>
          <p:spPr bwMode="black">
            <a:xfrm>
              <a:off x="2553" y="2148"/>
              <a:ext cx="14"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sz="1920" b="0">
                <a:solidFill>
                  <a:srgbClr val="000000"/>
                </a:solidFill>
                <a:latin typeface="Arial Narrow" charset="0"/>
                <a:ea typeface="ＭＳ Ｐゴシック" charset="0"/>
              </a:endParaRPr>
            </a:p>
          </p:txBody>
        </p:sp>
        <p:sp>
          <p:nvSpPr>
            <p:cNvPr id="1544221" name="Freeform 29">
              <a:extLst>
                <a:ext uri="{FF2B5EF4-FFF2-40B4-BE49-F238E27FC236}">
                  <a16:creationId xmlns="" xmlns:a16="http://schemas.microsoft.com/office/drawing/2014/main" id="{B3D16B4A-EFB7-40EE-95C9-D4DE8E747614}"/>
                </a:ext>
              </a:extLst>
            </p:cNvPr>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2" name="Freeform 30">
              <a:extLst>
                <a:ext uri="{FF2B5EF4-FFF2-40B4-BE49-F238E27FC236}">
                  <a16:creationId xmlns="" xmlns:a16="http://schemas.microsoft.com/office/drawing/2014/main" id="{ED4BF72B-B347-4E6D-9398-E2105ABBD011}"/>
                </a:ext>
              </a:extLst>
            </p:cNvPr>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3" name="Freeform 31">
              <a:extLst>
                <a:ext uri="{FF2B5EF4-FFF2-40B4-BE49-F238E27FC236}">
                  <a16:creationId xmlns="" xmlns:a16="http://schemas.microsoft.com/office/drawing/2014/main" id="{85309380-0D3A-4ECC-8CB4-ED6D3A7D4817}"/>
                </a:ext>
              </a:extLst>
            </p:cNvPr>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4" name="Freeform 32">
              <a:extLst>
                <a:ext uri="{FF2B5EF4-FFF2-40B4-BE49-F238E27FC236}">
                  <a16:creationId xmlns="" xmlns:a16="http://schemas.microsoft.com/office/drawing/2014/main" id="{4E59627D-3ADA-4004-BC9E-E0FDBB2689C2}"/>
                </a:ext>
              </a:extLst>
            </p:cNvPr>
            <p:cNvSpPr>
              <a:spLocks/>
            </p:cNvSpPr>
            <p:nvPr/>
          </p:nvSpPr>
          <p:spPr bwMode="black">
            <a:xfrm>
              <a:off x="3176" y="2148"/>
              <a:ext cx="74"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5" name="Freeform 33">
              <a:extLst>
                <a:ext uri="{FF2B5EF4-FFF2-40B4-BE49-F238E27FC236}">
                  <a16:creationId xmlns="" xmlns:a16="http://schemas.microsoft.com/office/drawing/2014/main" id="{BA99A875-5226-491D-94E4-5D0CE758F210}"/>
                </a:ext>
              </a:extLst>
            </p:cNvPr>
            <p:cNvSpPr>
              <a:spLocks/>
            </p:cNvSpPr>
            <p:nvPr/>
          </p:nvSpPr>
          <p:spPr bwMode="black">
            <a:xfrm>
              <a:off x="3459" y="2148"/>
              <a:ext cx="45"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6" name="Freeform 34">
              <a:extLst>
                <a:ext uri="{FF2B5EF4-FFF2-40B4-BE49-F238E27FC236}">
                  <a16:creationId xmlns="" xmlns:a16="http://schemas.microsoft.com/office/drawing/2014/main" id="{D6DCA8D4-798B-4785-84E1-826F1A84EFF5}"/>
                </a:ext>
              </a:extLst>
            </p:cNvPr>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7" name="Freeform 35">
              <a:extLst>
                <a:ext uri="{FF2B5EF4-FFF2-40B4-BE49-F238E27FC236}">
                  <a16:creationId xmlns="" xmlns:a16="http://schemas.microsoft.com/office/drawing/2014/main" id="{F14016CE-43F5-4211-AE66-BA452F97416E}"/>
                </a:ext>
              </a:extLst>
            </p:cNvPr>
            <p:cNvSpPr>
              <a:spLocks noEditPoints="1"/>
            </p:cNvSpPr>
            <p:nvPr/>
          </p:nvSpPr>
          <p:spPr bwMode="black">
            <a:xfrm>
              <a:off x="2874" y="2148"/>
              <a:ext cx="124"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8" name="Freeform 36">
              <a:extLst>
                <a:ext uri="{FF2B5EF4-FFF2-40B4-BE49-F238E27FC236}">
                  <a16:creationId xmlns="" xmlns:a16="http://schemas.microsoft.com/office/drawing/2014/main" id="{5C7C1073-4147-438A-86D9-7E938CE80DA4}"/>
                </a:ext>
              </a:extLst>
            </p:cNvPr>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9" name="Freeform 37">
              <a:extLst>
                <a:ext uri="{FF2B5EF4-FFF2-40B4-BE49-F238E27FC236}">
                  <a16:creationId xmlns="" xmlns:a16="http://schemas.microsoft.com/office/drawing/2014/main" id="{37E300DE-B7F6-498C-A062-9D2CDFB2CA63}"/>
                </a:ext>
              </a:extLst>
            </p:cNvPr>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30" name="Freeform 38">
              <a:extLst>
                <a:ext uri="{FF2B5EF4-FFF2-40B4-BE49-F238E27FC236}">
                  <a16:creationId xmlns="" xmlns:a16="http://schemas.microsoft.com/office/drawing/2014/main" id="{497FEFAF-CB2C-41ED-ADF3-FED7E65EECE3}"/>
                </a:ext>
              </a:extLst>
            </p:cNvPr>
            <p:cNvSpPr>
              <a:spLocks/>
            </p:cNvSpPr>
            <p:nvPr/>
          </p:nvSpPr>
          <p:spPr bwMode="black">
            <a:xfrm>
              <a:off x="2578" y="2147"/>
              <a:ext cx="51"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31" name="Freeform 39">
              <a:extLst>
                <a:ext uri="{FF2B5EF4-FFF2-40B4-BE49-F238E27FC236}">
                  <a16:creationId xmlns="" xmlns:a16="http://schemas.microsoft.com/office/drawing/2014/main" id="{F5A2E277-334E-4257-BBD2-52367071D678}"/>
                </a:ext>
              </a:extLst>
            </p:cNvPr>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eaLnBrk="1" fontAlgn="auto" hangingPunct="1">
                <a:spcBef>
                  <a:spcPts val="0"/>
                </a:spcBef>
                <a:spcAft>
                  <a:spcPts val="0"/>
                </a:spcAft>
                <a:defRPr/>
              </a:pPr>
              <a:endParaRPr lang="en-US" sz="1920" b="0">
                <a:solidFill>
                  <a:srgbClr val="000000"/>
                </a:solidFill>
                <a:latin typeface="Arial Narrow"/>
                <a:ea typeface="ＭＳ Ｐゴシック"/>
              </a:endParaRPr>
            </a:p>
          </p:txBody>
        </p:sp>
      </p:grpSp>
      <p:sp>
        <p:nvSpPr>
          <p:cNvPr id="1544242" name="Rectangle 50">
            <a:extLst>
              <a:ext uri="{FF2B5EF4-FFF2-40B4-BE49-F238E27FC236}">
                <a16:creationId xmlns="" xmlns:a16="http://schemas.microsoft.com/office/drawing/2014/main" id="{B0DE3A7A-3B6C-4E98-903B-B8E43E187C72}"/>
              </a:ext>
            </a:extLst>
          </p:cNvPr>
          <p:cNvSpPr>
            <a:spLocks noGrp="1" noChangeArrowheads="1"/>
          </p:cNvSpPr>
          <p:nvPr>
            <p:ph type="ftr" sz="quarter" idx="3"/>
          </p:nvPr>
        </p:nvSpPr>
        <p:spPr bwMode="gray">
          <a:xfrm>
            <a:off x="1524000" y="6908800"/>
            <a:ext cx="4765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eaLnBrk="1" fontAlgn="auto" hangingPunct="1">
              <a:spcBef>
                <a:spcPts val="0"/>
              </a:spcBef>
              <a:spcAft>
                <a:spcPts val="0"/>
              </a:spcAft>
              <a:defRPr sz="960" b="0">
                <a:solidFill>
                  <a:srgbClr val="AAB198"/>
                </a:solidFill>
                <a:latin typeface="Arial Narrow"/>
                <a:ea typeface="ＭＳ Ｐゴシック"/>
              </a:defRPr>
            </a:lvl1pPr>
          </a:lstStyle>
          <a:p>
            <a:pPr>
              <a:defRPr/>
            </a:pPr>
            <a:endParaRPr lang="en-US"/>
          </a:p>
        </p:txBody>
      </p:sp>
      <p:sp>
        <p:nvSpPr>
          <p:cNvPr id="1544243" name="Rectangle 51">
            <a:extLst>
              <a:ext uri="{FF2B5EF4-FFF2-40B4-BE49-F238E27FC236}">
                <a16:creationId xmlns="" xmlns:a16="http://schemas.microsoft.com/office/drawing/2014/main" id="{7EAF7713-BB55-4B43-A550-E3814DCCBEED}"/>
              </a:ext>
            </a:extLst>
          </p:cNvPr>
          <p:cNvSpPr>
            <a:spLocks noGrp="1" noChangeArrowheads="1"/>
          </p:cNvSpPr>
          <p:nvPr>
            <p:ph type="dt" sz="half" idx="2"/>
          </p:nvPr>
        </p:nvSpPr>
        <p:spPr bwMode="gray">
          <a:xfrm>
            <a:off x="487363" y="6908800"/>
            <a:ext cx="13620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eaLnBrk="1" fontAlgn="auto" hangingPunct="1">
              <a:spcBef>
                <a:spcPts val="0"/>
              </a:spcBef>
              <a:spcAft>
                <a:spcPts val="0"/>
              </a:spcAft>
              <a:defRPr sz="960" b="0">
                <a:solidFill>
                  <a:srgbClr val="AAB198"/>
                </a:solidFill>
                <a:latin typeface="Arial Narrow"/>
                <a:ea typeface="ＭＳ Ｐゴシック"/>
              </a:defRPr>
            </a:lvl1pPr>
          </a:lstStyle>
          <a:p>
            <a:pPr>
              <a:defRPr/>
            </a:pPr>
            <a:fld id="{63F58CAC-6EE4-4AED-89B1-BBB8D4E59460}" type="datetimeFigureOut">
              <a:rPr lang="en-US"/>
              <a:pPr>
                <a:defRPr/>
              </a:pPr>
              <a:t>3/14/2019</a:t>
            </a:fld>
            <a:endParaRPr lang="en-US"/>
          </a:p>
        </p:txBody>
      </p:sp>
      <p:pic>
        <p:nvPicPr>
          <p:cNvPr id="1032" name="Picture 63" descr="1478795_BLUE_18%cyan">
            <a:extLst>
              <a:ext uri="{FF2B5EF4-FFF2-40B4-BE49-F238E27FC236}">
                <a16:creationId xmlns="" xmlns:a16="http://schemas.microsoft.com/office/drawing/2014/main" id="{E669290E-B59E-4221-BF52-814FBD898E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7536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xStyles>
    <p:titleStyle>
      <a:lvl1pPr algn="l" rtl="0" eaLnBrk="0" fontAlgn="base" hangingPunct="0">
        <a:lnSpc>
          <a:spcPct val="90000"/>
        </a:lnSpc>
        <a:spcBef>
          <a:spcPct val="0"/>
        </a:spcBef>
        <a:spcAft>
          <a:spcPct val="0"/>
        </a:spcAft>
        <a:defRPr sz="3500" b="1">
          <a:solidFill>
            <a:srgbClr val="216A8B"/>
          </a:solidFill>
          <a:latin typeface="+mj-lt"/>
          <a:ea typeface="ＭＳ Ｐゴシック" panose="020B0600070205080204" pitchFamily="34" charset="-128"/>
          <a:cs typeface="+mj-cs"/>
        </a:defRPr>
      </a:lvl1pPr>
      <a:lvl2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2pPr>
      <a:lvl3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3pPr>
      <a:lvl4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4pPr>
      <a:lvl5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5pPr>
      <a:lvl6pPr marL="487693"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6pPr>
      <a:lvl7pPr marL="975386"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7pPr>
      <a:lvl8pPr marL="1463079"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8pPr>
      <a:lvl9pPr marL="1950772"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9pPr>
    </p:titleStyle>
    <p:bodyStyle>
      <a:lvl1pPr marL="304800" indent="-304800" algn="l" rtl="0" eaLnBrk="0" fontAlgn="base" hangingPunct="0">
        <a:lnSpc>
          <a:spcPct val="95000"/>
        </a:lnSpc>
        <a:spcBef>
          <a:spcPct val="35000"/>
        </a:spcBef>
        <a:spcAft>
          <a:spcPct val="0"/>
        </a:spcAft>
        <a:buClr>
          <a:schemeClr val="tx2"/>
        </a:buClr>
        <a:buFont typeface="Wingdings" panose="05000000000000000000" pitchFamily="2" charset="2"/>
        <a:buChar char="§"/>
        <a:defRPr sz="2500">
          <a:solidFill>
            <a:schemeClr val="tx1"/>
          </a:solidFill>
          <a:latin typeface="+mn-lt"/>
          <a:ea typeface="ＭＳ Ｐゴシック" panose="020B0600070205080204" pitchFamily="34" charset="-128"/>
          <a:cs typeface="+mn-cs"/>
        </a:defRPr>
      </a:lvl1pPr>
      <a:lvl2pPr marL="790575" indent="-304800" algn="l" rtl="0" eaLnBrk="0" fontAlgn="base" hangingPunct="0">
        <a:lnSpc>
          <a:spcPct val="95000"/>
        </a:lnSpc>
        <a:spcBef>
          <a:spcPct val="35000"/>
        </a:spcBef>
        <a:spcAft>
          <a:spcPct val="0"/>
        </a:spcAft>
        <a:buClr>
          <a:schemeClr val="tx2"/>
        </a:buClr>
        <a:buFont typeface="Arial" panose="020B0604020202020204" pitchFamily="34" charset="0"/>
        <a:buChar char="–"/>
        <a:defRPr sz="2100">
          <a:solidFill>
            <a:schemeClr val="tx1"/>
          </a:solidFill>
          <a:latin typeface="+mn-lt"/>
          <a:ea typeface="Arial" charset="0"/>
          <a:cs typeface="+mn-cs"/>
        </a:defRPr>
      </a:lvl2pPr>
      <a:lvl3pPr marL="1219200" indent="-242888" algn="l" rtl="0" eaLnBrk="0" fontAlgn="base" hangingPunct="0">
        <a:lnSpc>
          <a:spcPct val="95000"/>
        </a:lnSpc>
        <a:spcBef>
          <a:spcPct val="35000"/>
        </a:spcBef>
        <a:spcAft>
          <a:spcPct val="0"/>
        </a:spcAft>
        <a:buClr>
          <a:schemeClr val="tx2"/>
        </a:buClr>
        <a:buFont typeface="Wingdings" panose="05000000000000000000" pitchFamily="2" charset="2"/>
        <a:buChar char="§"/>
        <a:defRPr>
          <a:solidFill>
            <a:schemeClr val="tx1"/>
          </a:solidFill>
          <a:latin typeface="+mn-lt"/>
          <a:ea typeface="Arial" charset="0"/>
          <a:cs typeface="+mn-cs"/>
        </a:defRPr>
      </a:lvl3pPr>
      <a:lvl4pPr marL="1704975"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192338"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682311" indent="-243846"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6pPr>
      <a:lvl7pPr marL="3170004" indent="-243846"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7pPr>
      <a:lvl8pPr marL="3657697" indent="-243846"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8pPr>
      <a:lvl9pPr marL="4145390" indent="-243846"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9pPr>
    </p:bodyStyle>
    <p:otherStyle>
      <a:defPPr>
        <a:defRPr lang="en-US"/>
      </a:defPPr>
      <a:lvl1pPr marL="0" algn="l" defTabSz="487693" rtl="0" eaLnBrk="1" latinLnBrk="0" hangingPunct="1">
        <a:defRPr sz="1920" kern="1200">
          <a:solidFill>
            <a:schemeClr val="tx1"/>
          </a:solidFill>
          <a:latin typeface="+mn-lt"/>
          <a:ea typeface="+mn-ea"/>
          <a:cs typeface="+mn-cs"/>
        </a:defRPr>
      </a:lvl1pPr>
      <a:lvl2pPr marL="487693" algn="l" defTabSz="487693" rtl="0" eaLnBrk="1" latinLnBrk="0" hangingPunct="1">
        <a:defRPr sz="1920" kern="1200">
          <a:solidFill>
            <a:schemeClr val="tx1"/>
          </a:solidFill>
          <a:latin typeface="+mn-lt"/>
          <a:ea typeface="+mn-ea"/>
          <a:cs typeface="+mn-cs"/>
        </a:defRPr>
      </a:lvl2pPr>
      <a:lvl3pPr marL="975386" algn="l" defTabSz="487693" rtl="0" eaLnBrk="1" latinLnBrk="0" hangingPunct="1">
        <a:defRPr sz="1920" kern="1200">
          <a:solidFill>
            <a:schemeClr val="tx1"/>
          </a:solidFill>
          <a:latin typeface="+mn-lt"/>
          <a:ea typeface="+mn-ea"/>
          <a:cs typeface="+mn-cs"/>
        </a:defRPr>
      </a:lvl3pPr>
      <a:lvl4pPr marL="1463079" algn="l" defTabSz="487693" rtl="0" eaLnBrk="1" latinLnBrk="0" hangingPunct="1">
        <a:defRPr sz="1920" kern="1200">
          <a:solidFill>
            <a:schemeClr val="tx1"/>
          </a:solidFill>
          <a:latin typeface="+mn-lt"/>
          <a:ea typeface="+mn-ea"/>
          <a:cs typeface="+mn-cs"/>
        </a:defRPr>
      </a:lvl4pPr>
      <a:lvl5pPr marL="1950772" algn="l" defTabSz="487693" rtl="0" eaLnBrk="1" latinLnBrk="0" hangingPunct="1">
        <a:defRPr sz="1920" kern="1200">
          <a:solidFill>
            <a:schemeClr val="tx1"/>
          </a:solidFill>
          <a:latin typeface="+mn-lt"/>
          <a:ea typeface="+mn-ea"/>
          <a:cs typeface="+mn-cs"/>
        </a:defRPr>
      </a:lvl5pPr>
      <a:lvl6pPr marL="2438465" algn="l" defTabSz="487693" rtl="0" eaLnBrk="1" latinLnBrk="0" hangingPunct="1">
        <a:defRPr sz="1920" kern="1200">
          <a:solidFill>
            <a:schemeClr val="tx1"/>
          </a:solidFill>
          <a:latin typeface="+mn-lt"/>
          <a:ea typeface="+mn-ea"/>
          <a:cs typeface="+mn-cs"/>
        </a:defRPr>
      </a:lvl6pPr>
      <a:lvl7pPr marL="2926158" algn="l" defTabSz="487693" rtl="0" eaLnBrk="1" latinLnBrk="0" hangingPunct="1">
        <a:defRPr sz="1920" kern="1200">
          <a:solidFill>
            <a:schemeClr val="tx1"/>
          </a:solidFill>
          <a:latin typeface="+mn-lt"/>
          <a:ea typeface="+mn-ea"/>
          <a:cs typeface="+mn-cs"/>
        </a:defRPr>
      </a:lvl7pPr>
      <a:lvl8pPr marL="3413851" algn="l" defTabSz="487693" rtl="0" eaLnBrk="1" latinLnBrk="0" hangingPunct="1">
        <a:defRPr sz="1920" kern="1200">
          <a:solidFill>
            <a:schemeClr val="tx1"/>
          </a:solidFill>
          <a:latin typeface="+mn-lt"/>
          <a:ea typeface="+mn-ea"/>
          <a:cs typeface="+mn-cs"/>
        </a:defRPr>
      </a:lvl8pPr>
      <a:lvl9pPr marL="3901544" algn="l" defTabSz="487693"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 xmlns:a16="http://schemas.microsoft.com/office/drawing/2014/main" id="{594CDA5B-62E1-4BC6-A2E7-CF20FC2921FD}"/>
              </a:ext>
            </a:extLst>
          </p:cNvPr>
          <p:cNvSpPr>
            <a:spLocks noGrp="1" noChangeArrowheads="1"/>
          </p:cNvSpPr>
          <p:nvPr>
            <p:ph type="title"/>
          </p:nvPr>
        </p:nvSpPr>
        <p:spPr bwMode="gray">
          <a:xfrm>
            <a:off x="487363" y="730250"/>
            <a:ext cx="8778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2051" name="Rectangle 4">
            <a:extLst>
              <a:ext uri="{FF2B5EF4-FFF2-40B4-BE49-F238E27FC236}">
                <a16:creationId xmlns="" xmlns:a16="http://schemas.microsoft.com/office/drawing/2014/main" id="{7195889F-E9F2-4411-8668-1628FE3772A1}"/>
              </a:ext>
            </a:extLst>
          </p:cNvPr>
          <p:cNvSpPr>
            <a:spLocks noGrp="1" noChangeArrowheads="1"/>
          </p:cNvSpPr>
          <p:nvPr>
            <p:ph type="body" idx="1"/>
          </p:nvPr>
        </p:nvSpPr>
        <p:spPr bwMode="gray">
          <a:xfrm>
            <a:off x="487363" y="1852613"/>
            <a:ext cx="87788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44198" name="Rectangle 6">
            <a:extLst>
              <a:ext uri="{FF2B5EF4-FFF2-40B4-BE49-F238E27FC236}">
                <a16:creationId xmlns="" xmlns:a16="http://schemas.microsoft.com/office/drawing/2014/main" id="{9116A1F5-023C-4C62-BAC4-7253A0945F3B}"/>
              </a:ext>
            </a:extLst>
          </p:cNvPr>
          <p:cNvSpPr>
            <a:spLocks noGrp="1" noChangeArrowheads="1"/>
          </p:cNvSpPr>
          <p:nvPr>
            <p:ph type="sldNum" sz="quarter" idx="4"/>
          </p:nvPr>
        </p:nvSpPr>
        <p:spPr bwMode="gray">
          <a:xfrm>
            <a:off x="80963" y="6908800"/>
            <a:ext cx="498475" cy="24447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r" eaLnBrk="1" hangingPunct="1">
              <a:defRPr sz="960" b="0">
                <a:solidFill>
                  <a:srgbClr val="414636"/>
                </a:solidFill>
                <a:latin typeface="Arial Narrow"/>
                <a:ea typeface="ＭＳ Ｐゴシック"/>
              </a:defRPr>
            </a:lvl1pPr>
          </a:lstStyle>
          <a:p>
            <a:pPr>
              <a:defRPr/>
            </a:pPr>
            <a:fld id="{16B1CD04-0246-4977-B8DB-132509CC2749}" type="slidenum">
              <a:rPr lang="en-US"/>
              <a:pPr>
                <a:defRPr/>
              </a:pPr>
              <a:t>‹#›</a:t>
            </a:fld>
            <a:endParaRPr lang="en-US"/>
          </a:p>
        </p:txBody>
      </p:sp>
      <p:grpSp>
        <p:nvGrpSpPr>
          <p:cNvPr id="2053" name="Group 8">
            <a:extLst>
              <a:ext uri="{FF2B5EF4-FFF2-40B4-BE49-F238E27FC236}">
                <a16:creationId xmlns="" xmlns:a16="http://schemas.microsoft.com/office/drawing/2014/main" id="{6AA8EB35-F455-4CCD-9194-B720ABF47122}"/>
              </a:ext>
            </a:extLst>
          </p:cNvPr>
          <p:cNvGrpSpPr>
            <a:grpSpLocks/>
          </p:cNvGrpSpPr>
          <p:nvPr userDrawn="1"/>
        </p:nvGrpSpPr>
        <p:grpSpPr bwMode="auto">
          <a:xfrm>
            <a:off x="7113588" y="6827838"/>
            <a:ext cx="2122487" cy="238125"/>
            <a:chOff x="2205" y="2084"/>
            <a:chExt cx="1349" cy="152"/>
          </a:xfrm>
        </p:grpSpPr>
        <p:sp>
          <p:nvSpPr>
            <p:cNvPr id="1544201" name="Freeform 9">
              <a:extLst>
                <a:ext uri="{FF2B5EF4-FFF2-40B4-BE49-F238E27FC236}">
                  <a16:creationId xmlns="" xmlns:a16="http://schemas.microsoft.com/office/drawing/2014/main" id="{0BAC544E-29E8-4161-839E-35A4CAC5F43E}"/>
                </a:ext>
              </a:extLst>
            </p:cNvPr>
            <p:cNvSpPr>
              <a:spLocks/>
            </p:cNvSpPr>
            <p:nvPr/>
          </p:nvSpPr>
          <p:spPr bwMode="black">
            <a:xfrm>
              <a:off x="2295" y="2127"/>
              <a:ext cx="15" cy="72"/>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2" name="Freeform 10">
              <a:extLst>
                <a:ext uri="{FF2B5EF4-FFF2-40B4-BE49-F238E27FC236}">
                  <a16:creationId xmlns="" xmlns:a16="http://schemas.microsoft.com/office/drawing/2014/main" id="{ABDEE5FC-AD61-47AB-A23F-2F6463527A40}"/>
                </a:ext>
              </a:extLst>
            </p:cNvPr>
            <p:cNvSpPr>
              <a:spLocks/>
            </p:cNvSpPr>
            <p:nvPr/>
          </p:nvSpPr>
          <p:spPr bwMode="black">
            <a:xfrm>
              <a:off x="2276" y="2123"/>
              <a:ext cx="21" cy="79"/>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3" name="Freeform 11">
              <a:extLst>
                <a:ext uri="{FF2B5EF4-FFF2-40B4-BE49-F238E27FC236}">
                  <a16:creationId xmlns="" xmlns:a16="http://schemas.microsoft.com/office/drawing/2014/main" id="{46B8EE7A-84D4-44BE-AAD9-3211F02652D9}"/>
                </a:ext>
              </a:extLst>
            </p:cNvPr>
            <p:cNvSpPr>
              <a:spLocks/>
            </p:cNvSpPr>
            <p:nvPr/>
          </p:nvSpPr>
          <p:spPr bwMode="black">
            <a:xfrm>
              <a:off x="2257" y="2127"/>
              <a:ext cx="21" cy="72"/>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4" name="Freeform 12">
              <a:extLst>
                <a:ext uri="{FF2B5EF4-FFF2-40B4-BE49-F238E27FC236}">
                  <a16:creationId xmlns="" xmlns:a16="http://schemas.microsoft.com/office/drawing/2014/main" id="{3DBE31AB-249C-4FA4-97D0-B7A00DBF9463}"/>
                </a:ext>
              </a:extLst>
            </p:cNvPr>
            <p:cNvSpPr>
              <a:spLocks/>
            </p:cNvSpPr>
            <p:nvPr/>
          </p:nvSpPr>
          <p:spPr bwMode="black">
            <a:xfrm>
              <a:off x="2231" y="2136"/>
              <a:ext cx="33"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5" name="Freeform 13">
              <a:extLst>
                <a:ext uri="{FF2B5EF4-FFF2-40B4-BE49-F238E27FC236}">
                  <a16:creationId xmlns="" xmlns:a16="http://schemas.microsoft.com/office/drawing/2014/main" id="{37B5088D-76C2-4137-B1A0-A26A1278AF5B}"/>
                </a:ext>
              </a:extLst>
            </p:cNvPr>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6" name="Freeform 14">
              <a:extLst>
                <a:ext uri="{FF2B5EF4-FFF2-40B4-BE49-F238E27FC236}">
                  <a16:creationId xmlns="" xmlns:a16="http://schemas.microsoft.com/office/drawing/2014/main" id="{931517ED-5BCF-4F48-940D-13B0A98EDE02}"/>
                </a:ext>
              </a:extLst>
            </p:cNvPr>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7" name="Freeform 15">
              <a:extLst>
                <a:ext uri="{FF2B5EF4-FFF2-40B4-BE49-F238E27FC236}">
                  <a16:creationId xmlns="" xmlns:a16="http://schemas.microsoft.com/office/drawing/2014/main" id="{3B5EF41F-1A4C-46F0-8627-9AF861D2472E}"/>
                </a:ext>
              </a:extLst>
            </p:cNvPr>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8" name="Freeform 16">
              <a:extLst>
                <a:ext uri="{FF2B5EF4-FFF2-40B4-BE49-F238E27FC236}">
                  <a16:creationId xmlns="" xmlns:a16="http://schemas.microsoft.com/office/drawing/2014/main" id="{998BB219-5D11-41E2-94A9-D76CD0217BA3}"/>
                </a:ext>
              </a:extLst>
            </p:cNvPr>
            <p:cNvSpPr>
              <a:spLocks/>
            </p:cNvSpPr>
            <p:nvPr/>
          </p:nvSpPr>
          <p:spPr bwMode="black">
            <a:xfrm>
              <a:off x="2205" y="2148"/>
              <a:ext cx="47" cy="67"/>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09" name="Freeform 17">
              <a:extLst>
                <a:ext uri="{FF2B5EF4-FFF2-40B4-BE49-F238E27FC236}">
                  <a16:creationId xmlns="" xmlns:a16="http://schemas.microsoft.com/office/drawing/2014/main" id="{D85DE3DF-9A9D-41A5-A676-EF63EF677BEA}"/>
                </a:ext>
              </a:extLst>
            </p:cNvPr>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0" name="Freeform 18">
              <a:extLst>
                <a:ext uri="{FF2B5EF4-FFF2-40B4-BE49-F238E27FC236}">
                  <a16:creationId xmlns="" xmlns:a16="http://schemas.microsoft.com/office/drawing/2014/main" id="{87D5A49A-2DA6-40E9-A6B2-0248509B09E3}"/>
                </a:ext>
              </a:extLst>
            </p:cNvPr>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1" name="Freeform 19">
              <a:extLst>
                <a:ext uri="{FF2B5EF4-FFF2-40B4-BE49-F238E27FC236}">
                  <a16:creationId xmlns="" xmlns:a16="http://schemas.microsoft.com/office/drawing/2014/main" id="{16A54821-AD24-499E-99B4-9E2EF48967AA}"/>
                </a:ext>
              </a:extLst>
            </p:cNvPr>
            <p:cNvSpPr>
              <a:spLocks/>
            </p:cNvSpPr>
            <p:nvPr/>
          </p:nvSpPr>
          <p:spPr bwMode="black">
            <a:xfrm>
              <a:off x="2326" y="2179"/>
              <a:ext cx="41" cy="32"/>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2" name="Freeform 20">
              <a:extLst>
                <a:ext uri="{FF2B5EF4-FFF2-40B4-BE49-F238E27FC236}">
                  <a16:creationId xmlns="" xmlns:a16="http://schemas.microsoft.com/office/drawing/2014/main" id="{D23A954B-C9F7-4459-97F4-91B83694EBFD}"/>
                </a:ext>
              </a:extLst>
            </p:cNvPr>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3" name="Freeform 21">
              <a:extLst>
                <a:ext uri="{FF2B5EF4-FFF2-40B4-BE49-F238E27FC236}">
                  <a16:creationId xmlns="" xmlns:a16="http://schemas.microsoft.com/office/drawing/2014/main" id="{835AA024-3E38-41AD-9360-5990C14CE8B5}"/>
                </a:ext>
              </a:extLst>
            </p:cNvPr>
            <p:cNvSpPr>
              <a:spLocks/>
            </p:cNvSpPr>
            <p:nvPr/>
          </p:nvSpPr>
          <p:spPr bwMode="black">
            <a:xfrm>
              <a:off x="2330" y="2203"/>
              <a:ext cx="37" cy="26"/>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4" name="Freeform 22">
              <a:extLst>
                <a:ext uri="{FF2B5EF4-FFF2-40B4-BE49-F238E27FC236}">
                  <a16:creationId xmlns="" xmlns:a16="http://schemas.microsoft.com/office/drawing/2014/main" id="{DDBD4B46-0DBE-43B4-A926-9B030B31E6AD}"/>
                </a:ext>
              </a:extLst>
            </p:cNvPr>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5" name="Freeform 23">
              <a:extLst>
                <a:ext uri="{FF2B5EF4-FFF2-40B4-BE49-F238E27FC236}">
                  <a16:creationId xmlns="" xmlns:a16="http://schemas.microsoft.com/office/drawing/2014/main" id="{2D6C1C3B-D8DD-4343-898C-C5F5BB39BBFD}"/>
                </a:ext>
              </a:extLst>
            </p:cNvPr>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6" name="Freeform 24">
              <a:extLst>
                <a:ext uri="{FF2B5EF4-FFF2-40B4-BE49-F238E27FC236}">
                  <a16:creationId xmlns="" xmlns:a16="http://schemas.microsoft.com/office/drawing/2014/main" id="{DE99570A-4427-4210-B635-377EC30F5BF5}"/>
                </a:ext>
              </a:extLst>
            </p:cNvPr>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7" name="Freeform 25">
              <a:extLst>
                <a:ext uri="{FF2B5EF4-FFF2-40B4-BE49-F238E27FC236}">
                  <a16:creationId xmlns="" xmlns:a16="http://schemas.microsoft.com/office/drawing/2014/main" id="{E88B5579-7FF3-4396-94FC-A0E302E27797}"/>
                </a:ext>
              </a:extLst>
            </p:cNvPr>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8" name="Freeform 26">
              <a:extLst>
                <a:ext uri="{FF2B5EF4-FFF2-40B4-BE49-F238E27FC236}">
                  <a16:creationId xmlns="" xmlns:a16="http://schemas.microsoft.com/office/drawing/2014/main" id="{481F4611-1AA3-49DF-B815-0EFAF26B41C1}"/>
                </a:ext>
              </a:extLst>
            </p:cNvPr>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19" name="Freeform 27">
              <a:extLst>
                <a:ext uri="{FF2B5EF4-FFF2-40B4-BE49-F238E27FC236}">
                  <a16:creationId xmlns="" xmlns:a16="http://schemas.microsoft.com/office/drawing/2014/main" id="{C4E54D6C-99B7-4628-9AB5-316FB9C3C1EC}"/>
                </a:ext>
              </a:extLst>
            </p:cNvPr>
            <p:cNvSpPr>
              <a:spLocks/>
            </p:cNvSpPr>
            <p:nvPr/>
          </p:nvSpPr>
          <p:spPr bwMode="black">
            <a:xfrm>
              <a:off x="2269" y="2084"/>
              <a:ext cx="40" cy="39"/>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0" name="Rectangle 28">
              <a:extLst>
                <a:ext uri="{FF2B5EF4-FFF2-40B4-BE49-F238E27FC236}">
                  <a16:creationId xmlns="" xmlns:a16="http://schemas.microsoft.com/office/drawing/2014/main" id="{626DA2CE-D5F0-43FB-BE70-560D78F082F6}"/>
                </a:ext>
              </a:extLst>
            </p:cNvPr>
            <p:cNvSpPr>
              <a:spLocks noChangeArrowheads="1"/>
            </p:cNvSpPr>
            <p:nvPr/>
          </p:nvSpPr>
          <p:spPr bwMode="black">
            <a:xfrm>
              <a:off x="2553" y="2148"/>
              <a:ext cx="14" cy="85"/>
            </a:xfrm>
            <a:prstGeom prst="rect">
              <a:avLst/>
            </a:prstGeom>
            <a:solidFill>
              <a:srgbClr val="216A8B"/>
            </a:solidFill>
            <a:ln>
              <a:noFill/>
            </a:ln>
            <a:effectLst/>
            <a:extLst/>
          </p:spPr>
          <p:txBody>
            <a:bodyPr wrap="none" anchor="ctr"/>
            <a:lstStyle/>
            <a:p>
              <a:pPr algn="ctr" eaLnBrk="1" hangingPunct="1">
                <a:defRPr/>
              </a:pPr>
              <a:endParaRPr lang="en-US" sz="1920" b="0">
                <a:solidFill>
                  <a:srgbClr val="000000"/>
                </a:solidFill>
                <a:latin typeface="Arial Narrow"/>
                <a:ea typeface="ＭＳ Ｐゴシック"/>
              </a:endParaRPr>
            </a:p>
          </p:txBody>
        </p:sp>
        <p:sp>
          <p:nvSpPr>
            <p:cNvPr id="1544221" name="Freeform 29">
              <a:extLst>
                <a:ext uri="{FF2B5EF4-FFF2-40B4-BE49-F238E27FC236}">
                  <a16:creationId xmlns="" xmlns:a16="http://schemas.microsoft.com/office/drawing/2014/main" id="{9DE4067D-4BD3-4F89-8A05-8F1B32E65C57}"/>
                </a:ext>
              </a:extLst>
            </p:cNvPr>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2" name="Freeform 30">
              <a:extLst>
                <a:ext uri="{FF2B5EF4-FFF2-40B4-BE49-F238E27FC236}">
                  <a16:creationId xmlns="" xmlns:a16="http://schemas.microsoft.com/office/drawing/2014/main" id="{F181EA7F-7599-4922-943F-9F774BA5FB23}"/>
                </a:ext>
              </a:extLst>
            </p:cNvPr>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3" name="Freeform 31">
              <a:extLst>
                <a:ext uri="{FF2B5EF4-FFF2-40B4-BE49-F238E27FC236}">
                  <a16:creationId xmlns="" xmlns:a16="http://schemas.microsoft.com/office/drawing/2014/main" id="{31C11416-9447-414B-8DB9-A1C5F2762541}"/>
                </a:ext>
              </a:extLst>
            </p:cNvPr>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4" name="Freeform 32">
              <a:extLst>
                <a:ext uri="{FF2B5EF4-FFF2-40B4-BE49-F238E27FC236}">
                  <a16:creationId xmlns="" xmlns:a16="http://schemas.microsoft.com/office/drawing/2014/main" id="{FCE5EF8B-4EB3-43C7-A105-0B0A41F60564}"/>
                </a:ext>
              </a:extLst>
            </p:cNvPr>
            <p:cNvSpPr>
              <a:spLocks/>
            </p:cNvSpPr>
            <p:nvPr/>
          </p:nvSpPr>
          <p:spPr bwMode="black">
            <a:xfrm>
              <a:off x="3176" y="2148"/>
              <a:ext cx="74"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5" name="Freeform 33">
              <a:extLst>
                <a:ext uri="{FF2B5EF4-FFF2-40B4-BE49-F238E27FC236}">
                  <a16:creationId xmlns="" xmlns:a16="http://schemas.microsoft.com/office/drawing/2014/main" id="{CB9AAA48-1260-454D-B686-B03E0C3BAD2E}"/>
                </a:ext>
              </a:extLst>
            </p:cNvPr>
            <p:cNvSpPr>
              <a:spLocks/>
            </p:cNvSpPr>
            <p:nvPr/>
          </p:nvSpPr>
          <p:spPr bwMode="black">
            <a:xfrm>
              <a:off x="3459" y="2148"/>
              <a:ext cx="45"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6" name="Freeform 34">
              <a:extLst>
                <a:ext uri="{FF2B5EF4-FFF2-40B4-BE49-F238E27FC236}">
                  <a16:creationId xmlns="" xmlns:a16="http://schemas.microsoft.com/office/drawing/2014/main" id="{5D4AD3E5-0B5F-40E4-B9FE-3514EE0E3A1A}"/>
                </a:ext>
              </a:extLst>
            </p:cNvPr>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7" name="Freeform 35">
              <a:extLst>
                <a:ext uri="{FF2B5EF4-FFF2-40B4-BE49-F238E27FC236}">
                  <a16:creationId xmlns="" xmlns:a16="http://schemas.microsoft.com/office/drawing/2014/main" id="{E1706C1E-5913-4B3F-B2BF-4AD6975F4D7F}"/>
                </a:ext>
              </a:extLst>
            </p:cNvPr>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8" name="Freeform 36">
              <a:extLst>
                <a:ext uri="{FF2B5EF4-FFF2-40B4-BE49-F238E27FC236}">
                  <a16:creationId xmlns="" xmlns:a16="http://schemas.microsoft.com/office/drawing/2014/main" id="{76EC75F5-F2F3-4DD7-9CD5-A84AB9A164DF}"/>
                </a:ext>
              </a:extLst>
            </p:cNvPr>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29" name="Freeform 37">
              <a:extLst>
                <a:ext uri="{FF2B5EF4-FFF2-40B4-BE49-F238E27FC236}">
                  <a16:creationId xmlns="" xmlns:a16="http://schemas.microsoft.com/office/drawing/2014/main" id="{33FE0AB6-31F2-43B1-B7A7-26175873EB1E}"/>
                </a:ext>
              </a:extLst>
            </p:cNvPr>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30" name="Freeform 38">
              <a:extLst>
                <a:ext uri="{FF2B5EF4-FFF2-40B4-BE49-F238E27FC236}">
                  <a16:creationId xmlns="" xmlns:a16="http://schemas.microsoft.com/office/drawing/2014/main" id="{41F7CB23-591D-4B45-BBBE-DAAF336FE62E}"/>
                </a:ext>
              </a:extLst>
            </p:cNvPr>
            <p:cNvSpPr>
              <a:spLocks/>
            </p:cNvSpPr>
            <p:nvPr/>
          </p:nvSpPr>
          <p:spPr bwMode="black">
            <a:xfrm>
              <a:off x="2578" y="2147"/>
              <a:ext cx="51"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sp>
          <p:nvSpPr>
            <p:cNvPr id="1544231" name="Freeform 39">
              <a:extLst>
                <a:ext uri="{FF2B5EF4-FFF2-40B4-BE49-F238E27FC236}">
                  <a16:creationId xmlns="" xmlns:a16="http://schemas.microsoft.com/office/drawing/2014/main" id="{597938C2-EF45-4BB5-AC82-8E468475A537}"/>
                </a:ext>
              </a:extLst>
            </p:cNvPr>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algn="ctr" eaLnBrk="1" hangingPunct="1">
                <a:defRPr/>
              </a:pPr>
              <a:endParaRPr lang="en-US" sz="2560" b="0">
                <a:solidFill>
                  <a:srgbClr val="000000"/>
                </a:solidFill>
                <a:latin typeface="Arial Narrow"/>
                <a:ea typeface="ＭＳ Ｐゴシック"/>
              </a:endParaRPr>
            </a:p>
          </p:txBody>
        </p:sp>
      </p:grpSp>
      <p:sp>
        <p:nvSpPr>
          <p:cNvPr id="1544242" name="Rectangle 50">
            <a:extLst>
              <a:ext uri="{FF2B5EF4-FFF2-40B4-BE49-F238E27FC236}">
                <a16:creationId xmlns="" xmlns:a16="http://schemas.microsoft.com/office/drawing/2014/main" id="{7040A12D-3FFA-420C-A398-787A8AF26BEE}"/>
              </a:ext>
            </a:extLst>
          </p:cNvPr>
          <p:cNvSpPr>
            <a:spLocks noGrp="1" noChangeArrowheads="1"/>
          </p:cNvSpPr>
          <p:nvPr>
            <p:ph type="ftr" sz="quarter" idx="3"/>
          </p:nvPr>
        </p:nvSpPr>
        <p:spPr bwMode="gray">
          <a:xfrm>
            <a:off x="1524000" y="6908800"/>
            <a:ext cx="4765675" cy="24447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l" eaLnBrk="1" hangingPunct="1">
              <a:defRPr sz="960" b="0">
                <a:solidFill>
                  <a:srgbClr val="AAB198"/>
                </a:solidFill>
                <a:latin typeface="Arial Narrow"/>
                <a:ea typeface="ＭＳ Ｐゴシック"/>
              </a:defRPr>
            </a:lvl1pPr>
          </a:lstStyle>
          <a:p>
            <a:pPr>
              <a:defRPr/>
            </a:pPr>
            <a:r>
              <a:rPr lang="en-US"/>
              <a:t>|     © 2011 Kaiser Foundation Health Plan, Inc. For internal use only.</a:t>
            </a:r>
          </a:p>
        </p:txBody>
      </p:sp>
      <p:sp>
        <p:nvSpPr>
          <p:cNvPr id="1544243" name="Rectangle 51">
            <a:extLst>
              <a:ext uri="{FF2B5EF4-FFF2-40B4-BE49-F238E27FC236}">
                <a16:creationId xmlns="" xmlns:a16="http://schemas.microsoft.com/office/drawing/2014/main" id="{60011158-9248-4184-BA04-5011BE15B762}"/>
              </a:ext>
            </a:extLst>
          </p:cNvPr>
          <p:cNvSpPr>
            <a:spLocks noGrp="1" noChangeArrowheads="1"/>
          </p:cNvSpPr>
          <p:nvPr>
            <p:ph type="dt" sz="half" idx="2"/>
          </p:nvPr>
        </p:nvSpPr>
        <p:spPr bwMode="gray">
          <a:xfrm>
            <a:off x="487363" y="6908800"/>
            <a:ext cx="1362075" cy="24447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l" eaLnBrk="1" hangingPunct="1">
              <a:defRPr sz="960" b="0">
                <a:solidFill>
                  <a:srgbClr val="AAB198"/>
                </a:solidFill>
                <a:latin typeface="Arial Narrow"/>
                <a:ea typeface="ＭＳ Ｐゴシック"/>
              </a:defRPr>
            </a:lvl1pPr>
          </a:lstStyle>
          <a:p>
            <a:pPr>
              <a:defRPr/>
            </a:pPr>
            <a:fld id="{9A6E2BB7-422E-4F5D-97C3-2362B82FA589}" type="datetime4">
              <a:rPr lang="en-US"/>
              <a:pPr>
                <a:defRPr/>
              </a:pPr>
              <a:t>March 14, 2019</a:t>
            </a:fld>
            <a:endParaRPr lang="en-US"/>
          </a:p>
        </p:txBody>
      </p:sp>
      <p:pic>
        <p:nvPicPr>
          <p:cNvPr id="2056" name="Picture 63" descr="1478795_BLUE_18%cyan">
            <a:extLst>
              <a:ext uri="{FF2B5EF4-FFF2-40B4-BE49-F238E27FC236}">
                <a16:creationId xmlns="" xmlns:a16="http://schemas.microsoft.com/office/drawing/2014/main" id="{04ECA2B1-0D9D-4B32-8846-2AB7615BAD6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7536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Lst>
  <p:hf hdr="0"/>
  <p:txStyles>
    <p:titleStyle>
      <a:lvl1pPr algn="l" rtl="0" eaLnBrk="0" fontAlgn="base" hangingPunct="0">
        <a:lnSpc>
          <a:spcPct val="90000"/>
        </a:lnSpc>
        <a:spcBef>
          <a:spcPct val="0"/>
        </a:spcBef>
        <a:spcAft>
          <a:spcPct val="0"/>
        </a:spcAft>
        <a:defRPr sz="3500" b="1">
          <a:solidFill>
            <a:srgbClr val="216A8B"/>
          </a:solidFill>
          <a:latin typeface="+mj-lt"/>
          <a:ea typeface="ＭＳ Ｐゴシック" panose="020B0600070205080204" pitchFamily="34" charset="-128"/>
          <a:cs typeface="+mj-cs"/>
        </a:defRPr>
      </a:lvl1pPr>
      <a:lvl2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2pPr>
      <a:lvl3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3pPr>
      <a:lvl4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4pPr>
      <a:lvl5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5pPr>
      <a:lvl6pPr marL="487693" algn="l" rtl="0" fontAlgn="base">
        <a:lnSpc>
          <a:spcPct val="90000"/>
        </a:lnSpc>
        <a:spcBef>
          <a:spcPct val="0"/>
        </a:spcBef>
        <a:spcAft>
          <a:spcPct val="0"/>
        </a:spcAft>
        <a:defRPr sz="3627" b="1">
          <a:solidFill>
            <a:srgbClr val="216A8B"/>
          </a:solidFill>
          <a:latin typeface="Arial Narrow" charset="0"/>
          <a:ea typeface="ＭＳ Ｐゴシック" charset="0"/>
          <a:cs typeface="Arial" charset="0"/>
        </a:defRPr>
      </a:lvl6pPr>
      <a:lvl7pPr marL="975386" algn="l" rtl="0" fontAlgn="base">
        <a:lnSpc>
          <a:spcPct val="90000"/>
        </a:lnSpc>
        <a:spcBef>
          <a:spcPct val="0"/>
        </a:spcBef>
        <a:spcAft>
          <a:spcPct val="0"/>
        </a:spcAft>
        <a:defRPr sz="3627" b="1">
          <a:solidFill>
            <a:srgbClr val="216A8B"/>
          </a:solidFill>
          <a:latin typeface="Arial Narrow" charset="0"/>
          <a:ea typeface="ＭＳ Ｐゴシック" charset="0"/>
          <a:cs typeface="Arial" charset="0"/>
        </a:defRPr>
      </a:lvl7pPr>
      <a:lvl8pPr marL="1463079" algn="l" rtl="0" fontAlgn="base">
        <a:lnSpc>
          <a:spcPct val="90000"/>
        </a:lnSpc>
        <a:spcBef>
          <a:spcPct val="0"/>
        </a:spcBef>
        <a:spcAft>
          <a:spcPct val="0"/>
        </a:spcAft>
        <a:defRPr sz="3627" b="1">
          <a:solidFill>
            <a:srgbClr val="216A8B"/>
          </a:solidFill>
          <a:latin typeface="Arial Narrow" charset="0"/>
          <a:ea typeface="ＭＳ Ｐゴシック" charset="0"/>
          <a:cs typeface="Arial" charset="0"/>
        </a:defRPr>
      </a:lvl8pPr>
      <a:lvl9pPr marL="1950772" algn="l" rtl="0" fontAlgn="base">
        <a:lnSpc>
          <a:spcPct val="90000"/>
        </a:lnSpc>
        <a:spcBef>
          <a:spcPct val="0"/>
        </a:spcBef>
        <a:spcAft>
          <a:spcPct val="0"/>
        </a:spcAft>
        <a:defRPr sz="3627" b="1">
          <a:solidFill>
            <a:srgbClr val="216A8B"/>
          </a:solidFill>
          <a:latin typeface="Arial Narrow" charset="0"/>
          <a:ea typeface="ＭＳ Ｐゴシック" charset="0"/>
          <a:cs typeface="Arial" charset="0"/>
        </a:defRPr>
      </a:lvl9pPr>
    </p:titleStyle>
    <p:bodyStyle>
      <a:lvl1pPr marL="304800" indent="-304800" algn="l" rtl="0" eaLnBrk="0" fontAlgn="base" hangingPunct="0">
        <a:lnSpc>
          <a:spcPct val="95000"/>
        </a:lnSpc>
        <a:spcBef>
          <a:spcPct val="35000"/>
        </a:spcBef>
        <a:spcAft>
          <a:spcPct val="0"/>
        </a:spcAft>
        <a:buClr>
          <a:schemeClr val="tx2"/>
        </a:buClr>
        <a:buFont typeface="Wingdings" panose="05000000000000000000" pitchFamily="2" charset="2"/>
        <a:buChar char="§"/>
        <a:defRPr sz="2500">
          <a:solidFill>
            <a:schemeClr val="tx1"/>
          </a:solidFill>
          <a:latin typeface="+mn-lt"/>
          <a:ea typeface="ＭＳ Ｐゴシック" panose="020B0600070205080204" pitchFamily="34" charset="-128"/>
          <a:cs typeface="+mn-cs"/>
        </a:defRPr>
      </a:lvl1pPr>
      <a:lvl2pPr marL="790575" indent="-304800" algn="l" rtl="0" eaLnBrk="0" fontAlgn="base" hangingPunct="0">
        <a:lnSpc>
          <a:spcPct val="95000"/>
        </a:lnSpc>
        <a:spcBef>
          <a:spcPct val="35000"/>
        </a:spcBef>
        <a:spcAft>
          <a:spcPct val="0"/>
        </a:spcAft>
        <a:buClr>
          <a:schemeClr val="tx2"/>
        </a:buClr>
        <a:buFont typeface="Arial" panose="020B0604020202020204" pitchFamily="34" charset="0"/>
        <a:buChar char="–"/>
        <a:defRPr sz="2100">
          <a:solidFill>
            <a:schemeClr val="tx1"/>
          </a:solidFill>
          <a:latin typeface="+mn-lt"/>
          <a:ea typeface="ＭＳ Ｐゴシック" panose="020B0600070205080204" pitchFamily="34" charset="-128"/>
          <a:cs typeface="+mn-cs"/>
        </a:defRPr>
      </a:lvl2pPr>
      <a:lvl3pPr marL="1219200" indent="-242888" algn="l" rtl="0" eaLnBrk="0" fontAlgn="base" hangingPunct="0">
        <a:lnSpc>
          <a:spcPct val="95000"/>
        </a:lnSpc>
        <a:spcBef>
          <a:spcPct val="35000"/>
        </a:spcBef>
        <a:spcAft>
          <a:spcPct val="0"/>
        </a:spcAft>
        <a:buClr>
          <a:schemeClr val="tx2"/>
        </a:buClr>
        <a:buFont typeface="Wingdings" panose="05000000000000000000" pitchFamily="2" charset="2"/>
        <a:buChar char="§"/>
        <a:defRPr>
          <a:solidFill>
            <a:schemeClr val="tx1"/>
          </a:solidFill>
          <a:latin typeface="+mn-lt"/>
          <a:ea typeface="ＭＳ Ｐゴシック" panose="020B0600070205080204" pitchFamily="34" charset="-128"/>
          <a:cs typeface="+mn-cs"/>
        </a:defRPr>
      </a:lvl3pPr>
      <a:lvl4pPr marL="1704975"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ＭＳ Ｐゴシック" panose="020B0600070205080204" pitchFamily="34" charset="-128"/>
          <a:cs typeface="+mn-cs"/>
        </a:defRPr>
      </a:lvl4pPr>
      <a:lvl5pPr marL="2192338"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ＭＳ Ｐゴシック" panose="020B0600070205080204" pitchFamily="34" charset="-128"/>
          <a:cs typeface="+mn-cs"/>
        </a:defRPr>
      </a:lvl5pPr>
      <a:lvl6pPr marL="2682311" indent="-243846" algn="l" rtl="0" fontAlgn="base">
        <a:lnSpc>
          <a:spcPct val="95000"/>
        </a:lnSpc>
        <a:spcBef>
          <a:spcPct val="35000"/>
        </a:spcBef>
        <a:spcAft>
          <a:spcPct val="0"/>
        </a:spcAft>
        <a:buClr>
          <a:schemeClr val="tx2"/>
        </a:buClr>
        <a:buChar char="»"/>
        <a:defRPr sz="1707">
          <a:solidFill>
            <a:schemeClr val="tx1"/>
          </a:solidFill>
          <a:latin typeface="+mn-lt"/>
          <a:ea typeface="Arial" charset="0"/>
          <a:cs typeface="+mn-cs"/>
        </a:defRPr>
      </a:lvl6pPr>
      <a:lvl7pPr marL="3170004" indent="-243846" algn="l" rtl="0" fontAlgn="base">
        <a:lnSpc>
          <a:spcPct val="95000"/>
        </a:lnSpc>
        <a:spcBef>
          <a:spcPct val="35000"/>
        </a:spcBef>
        <a:spcAft>
          <a:spcPct val="0"/>
        </a:spcAft>
        <a:buClr>
          <a:schemeClr val="tx2"/>
        </a:buClr>
        <a:buChar char="»"/>
        <a:defRPr sz="1707">
          <a:solidFill>
            <a:schemeClr val="tx1"/>
          </a:solidFill>
          <a:latin typeface="+mn-lt"/>
          <a:ea typeface="Arial" charset="0"/>
          <a:cs typeface="+mn-cs"/>
        </a:defRPr>
      </a:lvl7pPr>
      <a:lvl8pPr marL="3657697" indent="-243846" algn="l" rtl="0" fontAlgn="base">
        <a:lnSpc>
          <a:spcPct val="95000"/>
        </a:lnSpc>
        <a:spcBef>
          <a:spcPct val="35000"/>
        </a:spcBef>
        <a:spcAft>
          <a:spcPct val="0"/>
        </a:spcAft>
        <a:buClr>
          <a:schemeClr val="tx2"/>
        </a:buClr>
        <a:buChar char="»"/>
        <a:defRPr sz="1707">
          <a:solidFill>
            <a:schemeClr val="tx1"/>
          </a:solidFill>
          <a:latin typeface="+mn-lt"/>
          <a:ea typeface="Arial" charset="0"/>
          <a:cs typeface="+mn-cs"/>
        </a:defRPr>
      </a:lvl8pPr>
      <a:lvl9pPr marL="4145390" indent="-243846" algn="l" rtl="0" fontAlgn="base">
        <a:lnSpc>
          <a:spcPct val="95000"/>
        </a:lnSpc>
        <a:spcBef>
          <a:spcPct val="35000"/>
        </a:spcBef>
        <a:spcAft>
          <a:spcPct val="0"/>
        </a:spcAft>
        <a:buClr>
          <a:schemeClr val="tx2"/>
        </a:buClr>
        <a:buChar char="»"/>
        <a:defRPr sz="1707">
          <a:solidFill>
            <a:schemeClr val="tx1"/>
          </a:solidFill>
          <a:latin typeface="+mn-lt"/>
          <a:ea typeface="Arial" charset="0"/>
          <a:cs typeface="+mn-cs"/>
        </a:defRPr>
      </a:lvl9pPr>
    </p:bodyStyle>
    <p:otherStyle>
      <a:defPPr>
        <a:defRPr lang="en-US"/>
      </a:defPPr>
      <a:lvl1pPr marL="0" algn="l" defTabSz="487693" rtl="0" eaLnBrk="1" latinLnBrk="0" hangingPunct="1">
        <a:defRPr sz="1920" kern="1200">
          <a:solidFill>
            <a:schemeClr val="tx1"/>
          </a:solidFill>
          <a:latin typeface="+mn-lt"/>
          <a:ea typeface="+mn-ea"/>
          <a:cs typeface="+mn-cs"/>
        </a:defRPr>
      </a:lvl1pPr>
      <a:lvl2pPr marL="487693" algn="l" defTabSz="487693" rtl="0" eaLnBrk="1" latinLnBrk="0" hangingPunct="1">
        <a:defRPr sz="1920" kern="1200">
          <a:solidFill>
            <a:schemeClr val="tx1"/>
          </a:solidFill>
          <a:latin typeface="+mn-lt"/>
          <a:ea typeface="+mn-ea"/>
          <a:cs typeface="+mn-cs"/>
        </a:defRPr>
      </a:lvl2pPr>
      <a:lvl3pPr marL="975386" algn="l" defTabSz="487693" rtl="0" eaLnBrk="1" latinLnBrk="0" hangingPunct="1">
        <a:defRPr sz="1920" kern="1200">
          <a:solidFill>
            <a:schemeClr val="tx1"/>
          </a:solidFill>
          <a:latin typeface="+mn-lt"/>
          <a:ea typeface="+mn-ea"/>
          <a:cs typeface="+mn-cs"/>
        </a:defRPr>
      </a:lvl3pPr>
      <a:lvl4pPr marL="1463079" algn="l" defTabSz="487693" rtl="0" eaLnBrk="1" latinLnBrk="0" hangingPunct="1">
        <a:defRPr sz="1920" kern="1200">
          <a:solidFill>
            <a:schemeClr val="tx1"/>
          </a:solidFill>
          <a:latin typeface="+mn-lt"/>
          <a:ea typeface="+mn-ea"/>
          <a:cs typeface="+mn-cs"/>
        </a:defRPr>
      </a:lvl4pPr>
      <a:lvl5pPr marL="1950772" algn="l" defTabSz="487693" rtl="0" eaLnBrk="1" latinLnBrk="0" hangingPunct="1">
        <a:defRPr sz="1920" kern="1200">
          <a:solidFill>
            <a:schemeClr val="tx1"/>
          </a:solidFill>
          <a:latin typeface="+mn-lt"/>
          <a:ea typeface="+mn-ea"/>
          <a:cs typeface="+mn-cs"/>
        </a:defRPr>
      </a:lvl5pPr>
      <a:lvl6pPr marL="2438465" algn="l" defTabSz="487693" rtl="0" eaLnBrk="1" latinLnBrk="0" hangingPunct="1">
        <a:defRPr sz="1920" kern="1200">
          <a:solidFill>
            <a:schemeClr val="tx1"/>
          </a:solidFill>
          <a:latin typeface="+mn-lt"/>
          <a:ea typeface="+mn-ea"/>
          <a:cs typeface="+mn-cs"/>
        </a:defRPr>
      </a:lvl6pPr>
      <a:lvl7pPr marL="2926158" algn="l" defTabSz="487693" rtl="0" eaLnBrk="1" latinLnBrk="0" hangingPunct="1">
        <a:defRPr sz="1920" kern="1200">
          <a:solidFill>
            <a:schemeClr val="tx1"/>
          </a:solidFill>
          <a:latin typeface="+mn-lt"/>
          <a:ea typeface="+mn-ea"/>
          <a:cs typeface="+mn-cs"/>
        </a:defRPr>
      </a:lvl7pPr>
      <a:lvl8pPr marL="3413851" algn="l" defTabSz="487693" rtl="0" eaLnBrk="1" latinLnBrk="0" hangingPunct="1">
        <a:defRPr sz="1920" kern="1200">
          <a:solidFill>
            <a:schemeClr val="tx1"/>
          </a:solidFill>
          <a:latin typeface="+mn-lt"/>
          <a:ea typeface="+mn-ea"/>
          <a:cs typeface="+mn-cs"/>
        </a:defRPr>
      </a:lvl8pPr>
      <a:lvl9pPr marL="3901544" algn="l" defTabSz="487693"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a:extLst>
              <a:ext uri="{FF2B5EF4-FFF2-40B4-BE49-F238E27FC236}">
                <a16:creationId xmlns="" xmlns:a16="http://schemas.microsoft.com/office/drawing/2014/main" id="{6D64D658-59BB-4977-BD13-CF65FE3446C9}"/>
              </a:ext>
            </a:extLst>
          </p:cNvPr>
          <p:cNvSpPr>
            <a:spLocks noGrp="1" noChangeArrowheads="1"/>
          </p:cNvSpPr>
          <p:nvPr>
            <p:ph type="title"/>
          </p:nvPr>
        </p:nvSpPr>
        <p:spPr bwMode="gray">
          <a:xfrm>
            <a:off x="487363" y="723900"/>
            <a:ext cx="87788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340" tIns="45670" rIns="91340" bIns="45670" numCol="1" anchor="b" anchorCtr="0" compatLnSpc="1">
            <a:prstTxWarp prst="textNoShape">
              <a:avLst/>
            </a:prstTxWarp>
            <a:spAutoFit/>
          </a:bodyPr>
          <a:lstStyle/>
          <a:p>
            <a:pPr lvl="0"/>
            <a:r>
              <a:rPr lang="en-US"/>
              <a:t>Click to edit Master title style</a:t>
            </a:r>
          </a:p>
        </p:txBody>
      </p:sp>
      <p:sp>
        <p:nvSpPr>
          <p:cNvPr id="1544196" name="Rectangle 4">
            <a:extLst>
              <a:ext uri="{FF2B5EF4-FFF2-40B4-BE49-F238E27FC236}">
                <a16:creationId xmlns="" xmlns:a16="http://schemas.microsoft.com/office/drawing/2014/main" id="{15844133-F1FB-44B0-A4A3-87BC7BD211EF}"/>
              </a:ext>
            </a:extLst>
          </p:cNvPr>
          <p:cNvSpPr>
            <a:spLocks noGrp="1" noChangeArrowheads="1"/>
          </p:cNvSpPr>
          <p:nvPr>
            <p:ph type="body" idx="1"/>
          </p:nvPr>
        </p:nvSpPr>
        <p:spPr bwMode="gray">
          <a:xfrm>
            <a:off x="487363" y="1852613"/>
            <a:ext cx="877887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340" tIns="45670" rIns="91340" bIns="4567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a:extLst>
              <a:ext uri="{FF2B5EF4-FFF2-40B4-BE49-F238E27FC236}">
                <a16:creationId xmlns="" xmlns:a16="http://schemas.microsoft.com/office/drawing/2014/main" id="{414DC368-DCB7-41BB-832F-D1B83D1262AA}"/>
              </a:ext>
            </a:extLst>
          </p:cNvPr>
          <p:cNvSpPr>
            <a:spLocks noGrp="1" noChangeArrowheads="1"/>
          </p:cNvSpPr>
          <p:nvPr>
            <p:ph type="sldNum" sz="quarter" idx="4"/>
          </p:nvPr>
        </p:nvSpPr>
        <p:spPr bwMode="gray">
          <a:xfrm>
            <a:off x="80963" y="6908800"/>
            <a:ext cx="498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340" tIns="45670" rIns="91340" bIns="45670" numCol="1" anchor="t" anchorCtr="0" compatLnSpc="1">
            <a:prstTxWarp prst="textNoShape">
              <a:avLst/>
            </a:prstTxWarp>
            <a:spAutoFit/>
          </a:bodyPr>
          <a:lstStyle>
            <a:lvl1pPr algn="r" defTabSz="974344" eaLnBrk="1" fontAlgn="auto" hangingPunct="1">
              <a:spcBef>
                <a:spcPts val="0"/>
              </a:spcBef>
              <a:spcAft>
                <a:spcPts val="0"/>
              </a:spcAft>
              <a:defRPr sz="960" b="0">
                <a:solidFill>
                  <a:srgbClr val="414636"/>
                </a:solidFill>
                <a:latin typeface="Arial Narrow"/>
                <a:ea typeface="ＭＳ Ｐゴシック"/>
              </a:defRPr>
            </a:lvl1pPr>
          </a:lstStyle>
          <a:p>
            <a:pPr>
              <a:defRPr/>
            </a:pPr>
            <a:fld id="{14B0C007-0655-4FB2-AC89-C6CE4D0871C5}" type="slidenum">
              <a:rPr lang="en-US"/>
              <a:pPr>
                <a:defRPr/>
              </a:pPr>
              <a:t>‹#›</a:t>
            </a:fld>
            <a:endParaRPr lang="en-US"/>
          </a:p>
        </p:txBody>
      </p:sp>
      <p:grpSp>
        <p:nvGrpSpPr>
          <p:cNvPr id="3077" name="Group 8">
            <a:extLst>
              <a:ext uri="{FF2B5EF4-FFF2-40B4-BE49-F238E27FC236}">
                <a16:creationId xmlns="" xmlns:a16="http://schemas.microsoft.com/office/drawing/2014/main" id="{680DF7EF-381C-40D3-B1A5-7ED4AEDF5C80}"/>
              </a:ext>
            </a:extLst>
          </p:cNvPr>
          <p:cNvGrpSpPr>
            <a:grpSpLocks/>
          </p:cNvGrpSpPr>
          <p:nvPr/>
        </p:nvGrpSpPr>
        <p:grpSpPr bwMode="auto">
          <a:xfrm>
            <a:off x="7113588" y="6827838"/>
            <a:ext cx="2122487" cy="238125"/>
            <a:chOff x="2205" y="2084"/>
            <a:chExt cx="1349" cy="152"/>
          </a:xfrm>
        </p:grpSpPr>
        <p:sp>
          <p:nvSpPr>
            <p:cNvPr id="1544201" name="Freeform 9">
              <a:extLst>
                <a:ext uri="{FF2B5EF4-FFF2-40B4-BE49-F238E27FC236}">
                  <a16:creationId xmlns="" xmlns:a16="http://schemas.microsoft.com/office/drawing/2014/main" id="{4D71DABA-27E9-442B-BB99-C74A2B389BBB}"/>
                </a:ext>
              </a:extLst>
            </p:cNvPr>
            <p:cNvSpPr>
              <a:spLocks/>
            </p:cNvSpPr>
            <p:nvPr/>
          </p:nvSpPr>
          <p:spPr bwMode="black">
            <a:xfrm>
              <a:off x="2295" y="2127"/>
              <a:ext cx="16" cy="72"/>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2" name="Freeform 10">
              <a:extLst>
                <a:ext uri="{FF2B5EF4-FFF2-40B4-BE49-F238E27FC236}">
                  <a16:creationId xmlns="" xmlns:a16="http://schemas.microsoft.com/office/drawing/2014/main" id="{41416D93-795F-4C37-B1ED-48B6274D53DC}"/>
                </a:ext>
              </a:extLst>
            </p:cNvPr>
            <p:cNvSpPr>
              <a:spLocks/>
            </p:cNvSpPr>
            <p:nvPr/>
          </p:nvSpPr>
          <p:spPr bwMode="black">
            <a:xfrm>
              <a:off x="2276" y="2123"/>
              <a:ext cx="21" cy="79"/>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3" name="Freeform 11">
              <a:extLst>
                <a:ext uri="{FF2B5EF4-FFF2-40B4-BE49-F238E27FC236}">
                  <a16:creationId xmlns="" xmlns:a16="http://schemas.microsoft.com/office/drawing/2014/main" id="{711AE875-A608-44AA-9857-87384D8DBD7D}"/>
                </a:ext>
              </a:extLst>
            </p:cNvPr>
            <p:cNvSpPr>
              <a:spLocks/>
            </p:cNvSpPr>
            <p:nvPr/>
          </p:nvSpPr>
          <p:spPr bwMode="black">
            <a:xfrm>
              <a:off x="2257" y="2127"/>
              <a:ext cx="20" cy="72"/>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4" name="Freeform 12">
              <a:extLst>
                <a:ext uri="{FF2B5EF4-FFF2-40B4-BE49-F238E27FC236}">
                  <a16:creationId xmlns="" xmlns:a16="http://schemas.microsoft.com/office/drawing/2014/main" id="{E8A6EDD7-1C5F-4A8F-B403-DD37CD24DAFF}"/>
                </a:ext>
              </a:extLst>
            </p:cNvPr>
            <p:cNvSpPr>
              <a:spLocks/>
            </p:cNvSpPr>
            <p:nvPr/>
          </p:nvSpPr>
          <p:spPr bwMode="black">
            <a:xfrm>
              <a:off x="2231" y="2136"/>
              <a:ext cx="33"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5" name="Freeform 13">
              <a:extLst>
                <a:ext uri="{FF2B5EF4-FFF2-40B4-BE49-F238E27FC236}">
                  <a16:creationId xmlns="" xmlns:a16="http://schemas.microsoft.com/office/drawing/2014/main" id="{A6CEDF0A-2E79-42F2-917E-55A4EBBDAEE0}"/>
                </a:ext>
              </a:extLst>
            </p:cNvPr>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6" name="Freeform 14">
              <a:extLst>
                <a:ext uri="{FF2B5EF4-FFF2-40B4-BE49-F238E27FC236}">
                  <a16:creationId xmlns="" xmlns:a16="http://schemas.microsoft.com/office/drawing/2014/main" id="{3CB2DFB3-DFCB-4973-BD27-B32E228B1137}"/>
                </a:ext>
              </a:extLst>
            </p:cNvPr>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7" name="Freeform 15">
              <a:extLst>
                <a:ext uri="{FF2B5EF4-FFF2-40B4-BE49-F238E27FC236}">
                  <a16:creationId xmlns="" xmlns:a16="http://schemas.microsoft.com/office/drawing/2014/main" id="{18648EC0-07E6-4286-824C-20356AB4859C}"/>
                </a:ext>
              </a:extLst>
            </p:cNvPr>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8" name="Freeform 16">
              <a:extLst>
                <a:ext uri="{FF2B5EF4-FFF2-40B4-BE49-F238E27FC236}">
                  <a16:creationId xmlns="" xmlns:a16="http://schemas.microsoft.com/office/drawing/2014/main" id="{B3371C1F-BCEE-4EF9-924C-B0D26A19920D}"/>
                </a:ext>
              </a:extLst>
            </p:cNvPr>
            <p:cNvSpPr>
              <a:spLocks/>
            </p:cNvSpPr>
            <p:nvPr/>
          </p:nvSpPr>
          <p:spPr bwMode="black">
            <a:xfrm>
              <a:off x="2205" y="2148"/>
              <a:ext cx="47" cy="66"/>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09" name="Freeform 17">
              <a:extLst>
                <a:ext uri="{FF2B5EF4-FFF2-40B4-BE49-F238E27FC236}">
                  <a16:creationId xmlns="" xmlns:a16="http://schemas.microsoft.com/office/drawing/2014/main" id="{FBEBDDEA-2925-4C59-B7E0-CC091A940156}"/>
                </a:ext>
              </a:extLst>
            </p:cNvPr>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0" name="Freeform 18">
              <a:extLst>
                <a:ext uri="{FF2B5EF4-FFF2-40B4-BE49-F238E27FC236}">
                  <a16:creationId xmlns="" xmlns:a16="http://schemas.microsoft.com/office/drawing/2014/main" id="{98C7EAA5-35A9-4004-A960-701CC5F71268}"/>
                </a:ext>
              </a:extLst>
            </p:cNvPr>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1" name="Freeform 19">
              <a:extLst>
                <a:ext uri="{FF2B5EF4-FFF2-40B4-BE49-F238E27FC236}">
                  <a16:creationId xmlns="" xmlns:a16="http://schemas.microsoft.com/office/drawing/2014/main" id="{67E5B2A3-3494-4A2F-97A1-548D02B44F7A}"/>
                </a:ext>
              </a:extLst>
            </p:cNvPr>
            <p:cNvSpPr>
              <a:spLocks/>
            </p:cNvSpPr>
            <p:nvPr/>
          </p:nvSpPr>
          <p:spPr bwMode="black">
            <a:xfrm>
              <a:off x="2326" y="2179"/>
              <a:ext cx="41" cy="32"/>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2" name="Freeform 20">
              <a:extLst>
                <a:ext uri="{FF2B5EF4-FFF2-40B4-BE49-F238E27FC236}">
                  <a16:creationId xmlns="" xmlns:a16="http://schemas.microsoft.com/office/drawing/2014/main" id="{A540F4F0-7B5E-4E5E-9861-37E52D07E1E4}"/>
                </a:ext>
              </a:extLst>
            </p:cNvPr>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3" name="Freeform 21">
              <a:extLst>
                <a:ext uri="{FF2B5EF4-FFF2-40B4-BE49-F238E27FC236}">
                  <a16:creationId xmlns="" xmlns:a16="http://schemas.microsoft.com/office/drawing/2014/main" id="{9D2A0C5C-2590-488D-A767-77CDA5A54EC3}"/>
                </a:ext>
              </a:extLst>
            </p:cNvPr>
            <p:cNvSpPr>
              <a:spLocks/>
            </p:cNvSpPr>
            <p:nvPr/>
          </p:nvSpPr>
          <p:spPr bwMode="black">
            <a:xfrm>
              <a:off x="2330" y="2203"/>
              <a:ext cx="37" cy="25"/>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4" name="Freeform 22">
              <a:extLst>
                <a:ext uri="{FF2B5EF4-FFF2-40B4-BE49-F238E27FC236}">
                  <a16:creationId xmlns="" xmlns:a16="http://schemas.microsoft.com/office/drawing/2014/main" id="{14F77812-D9E0-4843-B5E6-A102A98C2B9E}"/>
                </a:ext>
              </a:extLst>
            </p:cNvPr>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5" name="Freeform 23">
              <a:extLst>
                <a:ext uri="{FF2B5EF4-FFF2-40B4-BE49-F238E27FC236}">
                  <a16:creationId xmlns="" xmlns:a16="http://schemas.microsoft.com/office/drawing/2014/main" id="{255EA52A-9E96-4016-B226-C8586F60DA14}"/>
                </a:ext>
              </a:extLst>
            </p:cNvPr>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6" name="Freeform 24">
              <a:extLst>
                <a:ext uri="{FF2B5EF4-FFF2-40B4-BE49-F238E27FC236}">
                  <a16:creationId xmlns="" xmlns:a16="http://schemas.microsoft.com/office/drawing/2014/main" id="{0B804BB6-36C4-494B-B2A2-C4C10DA5F234}"/>
                </a:ext>
              </a:extLst>
            </p:cNvPr>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7" name="Freeform 25">
              <a:extLst>
                <a:ext uri="{FF2B5EF4-FFF2-40B4-BE49-F238E27FC236}">
                  <a16:creationId xmlns="" xmlns:a16="http://schemas.microsoft.com/office/drawing/2014/main" id="{9312F09B-D4C1-4692-93B1-8281FC3302DA}"/>
                </a:ext>
              </a:extLst>
            </p:cNvPr>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8" name="Freeform 26">
              <a:extLst>
                <a:ext uri="{FF2B5EF4-FFF2-40B4-BE49-F238E27FC236}">
                  <a16:creationId xmlns="" xmlns:a16="http://schemas.microsoft.com/office/drawing/2014/main" id="{1A4E7CFC-92AD-464F-AD28-80408D29CDB2}"/>
                </a:ext>
              </a:extLst>
            </p:cNvPr>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19" name="Freeform 27">
              <a:extLst>
                <a:ext uri="{FF2B5EF4-FFF2-40B4-BE49-F238E27FC236}">
                  <a16:creationId xmlns="" xmlns:a16="http://schemas.microsoft.com/office/drawing/2014/main" id="{B02BB127-0A3B-484B-A2F1-2E3364CD0984}"/>
                </a:ext>
              </a:extLst>
            </p:cNvPr>
            <p:cNvSpPr>
              <a:spLocks/>
            </p:cNvSpPr>
            <p:nvPr/>
          </p:nvSpPr>
          <p:spPr bwMode="black">
            <a:xfrm>
              <a:off x="2269" y="2084"/>
              <a:ext cx="39" cy="39"/>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0" name="Rectangle 28">
              <a:extLst>
                <a:ext uri="{FF2B5EF4-FFF2-40B4-BE49-F238E27FC236}">
                  <a16:creationId xmlns="" xmlns:a16="http://schemas.microsoft.com/office/drawing/2014/main" id="{B735B7AD-0B40-400C-BB8E-2A7C47400F1D}"/>
                </a:ext>
              </a:extLst>
            </p:cNvPr>
            <p:cNvSpPr>
              <a:spLocks noChangeArrowheads="1"/>
            </p:cNvSpPr>
            <p:nvPr/>
          </p:nvSpPr>
          <p:spPr bwMode="black">
            <a:xfrm>
              <a:off x="2553" y="2148"/>
              <a:ext cx="14"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1" name="Freeform 29">
              <a:extLst>
                <a:ext uri="{FF2B5EF4-FFF2-40B4-BE49-F238E27FC236}">
                  <a16:creationId xmlns="" xmlns:a16="http://schemas.microsoft.com/office/drawing/2014/main" id="{2CE9B6DD-CBAD-4ECF-8D31-C9609330404A}"/>
                </a:ext>
              </a:extLst>
            </p:cNvPr>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2" name="Freeform 30">
              <a:extLst>
                <a:ext uri="{FF2B5EF4-FFF2-40B4-BE49-F238E27FC236}">
                  <a16:creationId xmlns="" xmlns:a16="http://schemas.microsoft.com/office/drawing/2014/main" id="{39B7A3B9-8E4B-4AE4-877B-4F468E94A736}"/>
                </a:ext>
              </a:extLst>
            </p:cNvPr>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3" name="Freeform 31">
              <a:extLst>
                <a:ext uri="{FF2B5EF4-FFF2-40B4-BE49-F238E27FC236}">
                  <a16:creationId xmlns="" xmlns:a16="http://schemas.microsoft.com/office/drawing/2014/main" id="{CBAA6842-9BCA-4A5F-9D7E-80A5B96DFE02}"/>
                </a:ext>
              </a:extLst>
            </p:cNvPr>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4" name="Freeform 32">
              <a:extLst>
                <a:ext uri="{FF2B5EF4-FFF2-40B4-BE49-F238E27FC236}">
                  <a16:creationId xmlns="" xmlns:a16="http://schemas.microsoft.com/office/drawing/2014/main" id="{D8A03302-F38C-4AC4-A3EE-8DC11059E553}"/>
                </a:ext>
              </a:extLst>
            </p:cNvPr>
            <p:cNvSpPr>
              <a:spLocks/>
            </p:cNvSpPr>
            <p:nvPr/>
          </p:nvSpPr>
          <p:spPr bwMode="black">
            <a:xfrm>
              <a:off x="3176" y="2148"/>
              <a:ext cx="74"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5" name="Freeform 33">
              <a:extLst>
                <a:ext uri="{FF2B5EF4-FFF2-40B4-BE49-F238E27FC236}">
                  <a16:creationId xmlns="" xmlns:a16="http://schemas.microsoft.com/office/drawing/2014/main" id="{FD0ECDCE-79AE-4519-8FC0-1BCCFBA05C18}"/>
                </a:ext>
              </a:extLst>
            </p:cNvPr>
            <p:cNvSpPr>
              <a:spLocks/>
            </p:cNvSpPr>
            <p:nvPr/>
          </p:nvSpPr>
          <p:spPr bwMode="black">
            <a:xfrm>
              <a:off x="3459" y="2148"/>
              <a:ext cx="45"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6" name="Freeform 34">
              <a:extLst>
                <a:ext uri="{FF2B5EF4-FFF2-40B4-BE49-F238E27FC236}">
                  <a16:creationId xmlns="" xmlns:a16="http://schemas.microsoft.com/office/drawing/2014/main" id="{ECF1DA20-0892-4DDF-AD2F-6971CE1A1482}"/>
                </a:ext>
              </a:extLst>
            </p:cNvPr>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7" name="Freeform 35">
              <a:extLst>
                <a:ext uri="{FF2B5EF4-FFF2-40B4-BE49-F238E27FC236}">
                  <a16:creationId xmlns="" xmlns:a16="http://schemas.microsoft.com/office/drawing/2014/main" id="{7C60F8E4-9FA2-4C90-965B-A2BB2C9EE263}"/>
                </a:ext>
              </a:extLst>
            </p:cNvPr>
            <p:cNvSpPr>
              <a:spLocks noEditPoints="1"/>
            </p:cNvSpPr>
            <p:nvPr/>
          </p:nvSpPr>
          <p:spPr bwMode="black">
            <a:xfrm>
              <a:off x="2874" y="2148"/>
              <a:ext cx="124"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8" name="Freeform 36">
              <a:extLst>
                <a:ext uri="{FF2B5EF4-FFF2-40B4-BE49-F238E27FC236}">
                  <a16:creationId xmlns="" xmlns:a16="http://schemas.microsoft.com/office/drawing/2014/main" id="{83B54757-6428-4206-84FF-9688E6F863B2}"/>
                </a:ext>
              </a:extLst>
            </p:cNvPr>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29" name="Freeform 37">
              <a:extLst>
                <a:ext uri="{FF2B5EF4-FFF2-40B4-BE49-F238E27FC236}">
                  <a16:creationId xmlns="" xmlns:a16="http://schemas.microsoft.com/office/drawing/2014/main" id="{AD6A1D1D-8F05-45CB-9F2E-7B3E5F9D7510}"/>
                </a:ext>
              </a:extLst>
            </p:cNvPr>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30" name="Freeform 38">
              <a:extLst>
                <a:ext uri="{FF2B5EF4-FFF2-40B4-BE49-F238E27FC236}">
                  <a16:creationId xmlns="" xmlns:a16="http://schemas.microsoft.com/office/drawing/2014/main" id="{BE05432D-88E8-4250-BDE1-05DCF03DFA99}"/>
                </a:ext>
              </a:extLst>
            </p:cNvPr>
            <p:cNvSpPr>
              <a:spLocks/>
            </p:cNvSpPr>
            <p:nvPr/>
          </p:nvSpPr>
          <p:spPr bwMode="black">
            <a:xfrm>
              <a:off x="2578" y="2147"/>
              <a:ext cx="51"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sp>
          <p:nvSpPr>
            <p:cNvPr id="1544231" name="Freeform 39">
              <a:extLst>
                <a:ext uri="{FF2B5EF4-FFF2-40B4-BE49-F238E27FC236}">
                  <a16:creationId xmlns="" xmlns:a16="http://schemas.microsoft.com/office/drawing/2014/main" id="{0149EDF3-0399-45F1-9F4D-AF6CB8212DFE}"/>
                </a:ext>
              </a:extLst>
            </p:cNvPr>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defTabSz="974344" eaLnBrk="1" fontAlgn="auto" hangingPunct="1">
                <a:spcBef>
                  <a:spcPts val="0"/>
                </a:spcBef>
                <a:spcAft>
                  <a:spcPts val="0"/>
                </a:spcAft>
                <a:defRPr/>
              </a:pPr>
              <a:endParaRPr lang="en-US" sz="1920" b="0">
                <a:solidFill>
                  <a:srgbClr val="000000"/>
                </a:solidFill>
                <a:latin typeface="Arial Narrow"/>
                <a:ea typeface="ＭＳ Ｐゴシック"/>
              </a:endParaRPr>
            </a:p>
          </p:txBody>
        </p:sp>
      </p:grpSp>
      <p:sp>
        <p:nvSpPr>
          <p:cNvPr id="1544242" name="Rectangle 50">
            <a:extLst>
              <a:ext uri="{FF2B5EF4-FFF2-40B4-BE49-F238E27FC236}">
                <a16:creationId xmlns="" xmlns:a16="http://schemas.microsoft.com/office/drawing/2014/main" id="{5EFD2557-54B7-4DD0-8547-F0F60619DD22}"/>
              </a:ext>
            </a:extLst>
          </p:cNvPr>
          <p:cNvSpPr>
            <a:spLocks noGrp="1" noChangeArrowheads="1"/>
          </p:cNvSpPr>
          <p:nvPr>
            <p:ph type="ftr" sz="quarter" idx="3"/>
          </p:nvPr>
        </p:nvSpPr>
        <p:spPr bwMode="gray">
          <a:xfrm>
            <a:off x="1524000" y="6908800"/>
            <a:ext cx="4765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340" tIns="45670" rIns="91340" bIns="45670" numCol="1" anchor="t" anchorCtr="0" compatLnSpc="1">
            <a:prstTxWarp prst="textNoShape">
              <a:avLst/>
            </a:prstTxWarp>
            <a:spAutoFit/>
          </a:bodyPr>
          <a:lstStyle>
            <a:lvl1pPr algn="l" defTabSz="974344" eaLnBrk="1" fontAlgn="auto" hangingPunct="1">
              <a:spcBef>
                <a:spcPts val="0"/>
              </a:spcBef>
              <a:spcAft>
                <a:spcPts val="0"/>
              </a:spcAft>
              <a:defRPr sz="960" b="0">
                <a:solidFill>
                  <a:srgbClr val="AAB198"/>
                </a:solidFill>
                <a:latin typeface="Arial Narrow"/>
                <a:ea typeface="ＭＳ Ｐゴシック"/>
              </a:defRPr>
            </a:lvl1pPr>
          </a:lstStyle>
          <a:p>
            <a:pPr>
              <a:defRPr/>
            </a:pPr>
            <a:endParaRPr lang="en-US"/>
          </a:p>
        </p:txBody>
      </p:sp>
      <p:sp>
        <p:nvSpPr>
          <p:cNvPr id="1544243" name="Rectangle 51">
            <a:extLst>
              <a:ext uri="{FF2B5EF4-FFF2-40B4-BE49-F238E27FC236}">
                <a16:creationId xmlns="" xmlns:a16="http://schemas.microsoft.com/office/drawing/2014/main" id="{8880492F-A22D-4E89-A052-CB99924AFC38}"/>
              </a:ext>
            </a:extLst>
          </p:cNvPr>
          <p:cNvSpPr>
            <a:spLocks noGrp="1" noChangeArrowheads="1"/>
          </p:cNvSpPr>
          <p:nvPr>
            <p:ph type="dt" sz="half" idx="2"/>
          </p:nvPr>
        </p:nvSpPr>
        <p:spPr bwMode="gray">
          <a:xfrm>
            <a:off x="487363" y="6908800"/>
            <a:ext cx="13620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340" tIns="45670" rIns="91340" bIns="45670" numCol="1" anchor="t" anchorCtr="0" compatLnSpc="1">
            <a:prstTxWarp prst="textNoShape">
              <a:avLst/>
            </a:prstTxWarp>
            <a:spAutoFit/>
          </a:bodyPr>
          <a:lstStyle>
            <a:lvl1pPr algn="l" defTabSz="974344" eaLnBrk="1" fontAlgn="auto" hangingPunct="1">
              <a:spcBef>
                <a:spcPts val="0"/>
              </a:spcBef>
              <a:spcAft>
                <a:spcPts val="0"/>
              </a:spcAft>
              <a:defRPr sz="960" b="0">
                <a:solidFill>
                  <a:srgbClr val="AAB198"/>
                </a:solidFill>
                <a:latin typeface="Arial Narrow"/>
                <a:ea typeface="ＭＳ Ｐゴシック"/>
              </a:defRPr>
            </a:lvl1pPr>
          </a:lstStyle>
          <a:p>
            <a:pPr>
              <a:defRPr/>
            </a:pPr>
            <a:fld id="{7DBB3ECC-43B8-409C-9E3F-90B87999A83F}" type="datetimeFigureOut">
              <a:rPr lang="en-US"/>
              <a:pPr>
                <a:defRPr/>
              </a:pPr>
              <a:t>3/14/2019</a:t>
            </a:fld>
            <a:endParaRPr lang="en-US"/>
          </a:p>
        </p:txBody>
      </p:sp>
      <p:pic>
        <p:nvPicPr>
          <p:cNvPr id="3080" name="Picture 63" descr="1478795_BLUE_18%cyan">
            <a:extLst>
              <a:ext uri="{FF2B5EF4-FFF2-40B4-BE49-F238E27FC236}">
                <a16:creationId xmlns="" xmlns:a16="http://schemas.microsoft.com/office/drawing/2014/main" id="{E2D1C4E0-F66C-4D88-A090-B0F9EE3787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7536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txStyles>
    <p:titleStyle>
      <a:lvl1pPr algn="l" rtl="0" eaLnBrk="0" fontAlgn="base" hangingPunct="0">
        <a:lnSpc>
          <a:spcPct val="90000"/>
        </a:lnSpc>
        <a:spcBef>
          <a:spcPct val="0"/>
        </a:spcBef>
        <a:spcAft>
          <a:spcPct val="0"/>
        </a:spcAft>
        <a:defRPr sz="3500" b="1">
          <a:solidFill>
            <a:srgbClr val="216A8B"/>
          </a:solidFill>
          <a:latin typeface="+mj-lt"/>
          <a:ea typeface="ＭＳ Ｐゴシック" panose="020B0600070205080204" pitchFamily="34" charset="-128"/>
          <a:cs typeface="+mj-cs"/>
        </a:defRPr>
      </a:lvl1pPr>
      <a:lvl2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2pPr>
      <a:lvl3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3pPr>
      <a:lvl4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4pPr>
      <a:lvl5pPr algn="l" rtl="0" eaLnBrk="0" fontAlgn="base" hangingPunct="0">
        <a:lnSpc>
          <a:spcPct val="90000"/>
        </a:lnSpc>
        <a:spcBef>
          <a:spcPct val="0"/>
        </a:spcBef>
        <a:spcAft>
          <a:spcPct val="0"/>
        </a:spcAft>
        <a:defRPr sz="3500" b="1">
          <a:solidFill>
            <a:srgbClr val="216A8B"/>
          </a:solidFill>
          <a:latin typeface="Arial Narrow" charset="0"/>
          <a:ea typeface="ＭＳ Ｐゴシック" panose="020B0600070205080204" pitchFamily="34" charset="-128"/>
          <a:cs typeface="Arial" charset="0"/>
        </a:defRPr>
      </a:lvl5pPr>
      <a:lvl6pPr marL="487171"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6pPr>
      <a:lvl7pPr marL="974344"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7pPr>
      <a:lvl8pPr marL="1461511"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8pPr>
      <a:lvl9pPr marL="1948685" algn="l" rtl="0" eaLnBrk="1" fontAlgn="base" hangingPunct="1">
        <a:lnSpc>
          <a:spcPct val="90000"/>
        </a:lnSpc>
        <a:spcBef>
          <a:spcPct val="0"/>
        </a:spcBef>
        <a:spcAft>
          <a:spcPct val="0"/>
        </a:spcAft>
        <a:defRPr sz="3627" b="1">
          <a:solidFill>
            <a:srgbClr val="216A8B"/>
          </a:solidFill>
          <a:latin typeface="Arial Narrow" charset="0"/>
          <a:ea typeface="ＭＳ Ｐゴシック" charset="0"/>
          <a:cs typeface="Arial" charset="0"/>
        </a:defRPr>
      </a:lvl9pPr>
    </p:titleStyle>
    <p:bodyStyle>
      <a:lvl1pPr marL="301625" indent="-301625" algn="l" rtl="0" eaLnBrk="0" fontAlgn="base" hangingPunct="0">
        <a:lnSpc>
          <a:spcPct val="95000"/>
        </a:lnSpc>
        <a:spcBef>
          <a:spcPct val="35000"/>
        </a:spcBef>
        <a:spcAft>
          <a:spcPct val="0"/>
        </a:spcAft>
        <a:buClr>
          <a:schemeClr val="tx2"/>
        </a:buClr>
        <a:buFont typeface="Wingdings" panose="05000000000000000000" pitchFamily="2" charset="2"/>
        <a:buChar char="§"/>
        <a:defRPr sz="2500">
          <a:solidFill>
            <a:schemeClr val="tx1"/>
          </a:solidFill>
          <a:latin typeface="+mn-lt"/>
          <a:ea typeface="ＭＳ Ｐゴシック" panose="020B0600070205080204" pitchFamily="34" charset="-128"/>
          <a:cs typeface="+mn-cs"/>
        </a:defRPr>
      </a:lvl1pPr>
      <a:lvl2pPr marL="788988" indent="-301625" algn="l" rtl="0" eaLnBrk="0" fontAlgn="base" hangingPunct="0">
        <a:lnSpc>
          <a:spcPct val="95000"/>
        </a:lnSpc>
        <a:spcBef>
          <a:spcPct val="35000"/>
        </a:spcBef>
        <a:spcAft>
          <a:spcPct val="0"/>
        </a:spcAft>
        <a:buClr>
          <a:schemeClr val="tx2"/>
        </a:buClr>
        <a:buFont typeface="Arial" panose="020B0604020202020204" pitchFamily="34" charset="0"/>
        <a:buChar char="–"/>
        <a:defRPr sz="2100">
          <a:solidFill>
            <a:schemeClr val="tx1"/>
          </a:solidFill>
          <a:latin typeface="+mn-lt"/>
          <a:ea typeface="Arial" charset="0"/>
          <a:cs typeface="+mn-cs"/>
        </a:defRPr>
      </a:lvl2pPr>
      <a:lvl3pPr marL="1217613" indent="-242888" algn="l" rtl="0" eaLnBrk="0" fontAlgn="base" hangingPunct="0">
        <a:lnSpc>
          <a:spcPct val="95000"/>
        </a:lnSpc>
        <a:spcBef>
          <a:spcPct val="35000"/>
        </a:spcBef>
        <a:spcAft>
          <a:spcPct val="0"/>
        </a:spcAft>
        <a:buClr>
          <a:schemeClr val="tx2"/>
        </a:buClr>
        <a:buFont typeface="Wingdings" panose="05000000000000000000" pitchFamily="2" charset="2"/>
        <a:buChar char="§"/>
        <a:defRPr>
          <a:solidFill>
            <a:schemeClr val="tx1"/>
          </a:solidFill>
          <a:latin typeface="+mn-lt"/>
          <a:ea typeface="Arial" charset="0"/>
          <a:cs typeface="+mn-cs"/>
        </a:defRPr>
      </a:lvl3pPr>
      <a:lvl4pPr marL="1703388"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190750" indent="-242888"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679445" indent="-243587"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6pPr>
      <a:lvl7pPr marL="3166618" indent="-243587"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7pPr>
      <a:lvl8pPr marL="3653787" indent="-243587"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8pPr>
      <a:lvl9pPr marL="4140959" indent="-243587" algn="l" rtl="0" eaLnBrk="1" fontAlgn="base" hangingPunct="1">
        <a:lnSpc>
          <a:spcPct val="95000"/>
        </a:lnSpc>
        <a:spcBef>
          <a:spcPct val="35000"/>
        </a:spcBef>
        <a:spcAft>
          <a:spcPct val="0"/>
        </a:spcAft>
        <a:buClr>
          <a:schemeClr val="tx2"/>
        </a:buClr>
        <a:buChar char="»"/>
        <a:defRPr sz="1707">
          <a:solidFill>
            <a:schemeClr val="tx1"/>
          </a:solidFill>
          <a:latin typeface="+mn-lt"/>
          <a:ea typeface="Arial" charset="0"/>
          <a:cs typeface="+mn-cs"/>
        </a:defRPr>
      </a:lvl9pPr>
    </p:bodyStyle>
    <p:otherStyle>
      <a:defPPr>
        <a:defRPr lang="en-US"/>
      </a:defPPr>
      <a:lvl1pPr marL="0" algn="l" defTabSz="487171" rtl="0" eaLnBrk="1" latinLnBrk="0" hangingPunct="1">
        <a:defRPr sz="1920" kern="1200">
          <a:solidFill>
            <a:schemeClr val="tx1"/>
          </a:solidFill>
          <a:latin typeface="+mn-lt"/>
          <a:ea typeface="+mn-ea"/>
          <a:cs typeface="+mn-cs"/>
        </a:defRPr>
      </a:lvl1pPr>
      <a:lvl2pPr marL="487171" algn="l" defTabSz="487171" rtl="0" eaLnBrk="1" latinLnBrk="0" hangingPunct="1">
        <a:defRPr sz="1920" kern="1200">
          <a:solidFill>
            <a:schemeClr val="tx1"/>
          </a:solidFill>
          <a:latin typeface="+mn-lt"/>
          <a:ea typeface="+mn-ea"/>
          <a:cs typeface="+mn-cs"/>
        </a:defRPr>
      </a:lvl2pPr>
      <a:lvl3pPr marL="974344" algn="l" defTabSz="487171" rtl="0" eaLnBrk="1" latinLnBrk="0" hangingPunct="1">
        <a:defRPr sz="1920" kern="1200">
          <a:solidFill>
            <a:schemeClr val="tx1"/>
          </a:solidFill>
          <a:latin typeface="+mn-lt"/>
          <a:ea typeface="+mn-ea"/>
          <a:cs typeface="+mn-cs"/>
        </a:defRPr>
      </a:lvl3pPr>
      <a:lvl4pPr marL="1461511" algn="l" defTabSz="487171" rtl="0" eaLnBrk="1" latinLnBrk="0" hangingPunct="1">
        <a:defRPr sz="1920" kern="1200">
          <a:solidFill>
            <a:schemeClr val="tx1"/>
          </a:solidFill>
          <a:latin typeface="+mn-lt"/>
          <a:ea typeface="+mn-ea"/>
          <a:cs typeface="+mn-cs"/>
        </a:defRPr>
      </a:lvl4pPr>
      <a:lvl5pPr marL="1948685" algn="l" defTabSz="487171" rtl="0" eaLnBrk="1" latinLnBrk="0" hangingPunct="1">
        <a:defRPr sz="1920" kern="1200">
          <a:solidFill>
            <a:schemeClr val="tx1"/>
          </a:solidFill>
          <a:latin typeface="+mn-lt"/>
          <a:ea typeface="+mn-ea"/>
          <a:cs typeface="+mn-cs"/>
        </a:defRPr>
      </a:lvl5pPr>
      <a:lvl6pPr marL="2435859" algn="l" defTabSz="487171" rtl="0" eaLnBrk="1" latinLnBrk="0" hangingPunct="1">
        <a:defRPr sz="1920" kern="1200">
          <a:solidFill>
            <a:schemeClr val="tx1"/>
          </a:solidFill>
          <a:latin typeface="+mn-lt"/>
          <a:ea typeface="+mn-ea"/>
          <a:cs typeface="+mn-cs"/>
        </a:defRPr>
      </a:lvl6pPr>
      <a:lvl7pPr marL="2923031" algn="l" defTabSz="487171" rtl="0" eaLnBrk="1" latinLnBrk="0" hangingPunct="1">
        <a:defRPr sz="1920" kern="1200">
          <a:solidFill>
            <a:schemeClr val="tx1"/>
          </a:solidFill>
          <a:latin typeface="+mn-lt"/>
          <a:ea typeface="+mn-ea"/>
          <a:cs typeface="+mn-cs"/>
        </a:defRPr>
      </a:lvl7pPr>
      <a:lvl8pPr marL="3410202" algn="l" defTabSz="487171" rtl="0" eaLnBrk="1" latinLnBrk="0" hangingPunct="1">
        <a:defRPr sz="1920" kern="1200">
          <a:solidFill>
            <a:schemeClr val="tx1"/>
          </a:solidFill>
          <a:latin typeface="+mn-lt"/>
          <a:ea typeface="+mn-ea"/>
          <a:cs typeface="+mn-cs"/>
        </a:defRPr>
      </a:lvl8pPr>
      <a:lvl9pPr marL="3897374" algn="l" defTabSz="487171"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 xmlns:a16="http://schemas.microsoft.com/office/drawing/2014/main" id="{2C500BFF-F7BE-4CBA-BA16-42ABADB04B25}"/>
              </a:ext>
            </a:extLst>
          </p:cNvPr>
          <p:cNvSpPr>
            <a:spLocks noGrp="1" noChangeArrowheads="1"/>
          </p:cNvSpPr>
          <p:nvPr>
            <p:ph type="body" idx="1"/>
          </p:nvPr>
        </p:nvSpPr>
        <p:spPr bwMode="auto">
          <a:xfrm>
            <a:off x="487363" y="1706563"/>
            <a:ext cx="8778875"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 xmlns:a16="http://schemas.microsoft.com/office/drawing/2014/main" id="{88420096-EA3E-4783-B933-FC38E2991FB1}"/>
              </a:ext>
            </a:extLst>
          </p:cNvPr>
          <p:cNvSpPr>
            <a:spLocks noGrp="1" noChangeArrowheads="1"/>
          </p:cNvSpPr>
          <p:nvPr>
            <p:ph type="title"/>
          </p:nvPr>
        </p:nvSpPr>
        <p:spPr bwMode="auto">
          <a:xfrm>
            <a:off x="3444875" y="30163"/>
            <a:ext cx="601345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4100" name="Group 6">
            <a:extLst>
              <a:ext uri="{FF2B5EF4-FFF2-40B4-BE49-F238E27FC236}">
                <a16:creationId xmlns="" xmlns:a16="http://schemas.microsoft.com/office/drawing/2014/main" id="{52DECEDD-8220-4129-90CE-AFCF1A333539}"/>
              </a:ext>
            </a:extLst>
          </p:cNvPr>
          <p:cNvGrpSpPr>
            <a:grpSpLocks/>
          </p:cNvGrpSpPr>
          <p:nvPr/>
        </p:nvGrpSpPr>
        <p:grpSpPr bwMode="auto">
          <a:xfrm>
            <a:off x="0" y="0"/>
            <a:ext cx="9474200" cy="1187450"/>
            <a:chOff x="0" y="0"/>
            <a:chExt cx="5595" cy="701"/>
          </a:xfrm>
        </p:grpSpPr>
        <p:pic>
          <p:nvPicPr>
            <p:cNvPr id="4101" name="Picture 9" descr="cornergraphic.jpg">
              <a:extLst>
                <a:ext uri="{FF2B5EF4-FFF2-40B4-BE49-F238E27FC236}">
                  <a16:creationId xmlns="" xmlns:a16="http://schemas.microsoft.com/office/drawing/2014/main" id="{B13518D2-6B60-48F4-98E5-30E0E2705D5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55256F57-24AB-4F12-9DB4-5C9B55596BAE}"/>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itchFamily="34" charset="0"/>
        </a:defRPr>
      </a:lvl2pPr>
      <a:lvl3pPr algn="l" rtl="0" fontAlgn="base">
        <a:spcBef>
          <a:spcPct val="0"/>
        </a:spcBef>
        <a:spcAft>
          <a:spcPct val="0"/>
        </a:spcAft>
        <a:defRPr sz="2800">
          <a:solidFill>
            <a:schemeClr val="tx2"/>
          </a:solidFill>
          <a:latin typeface="Arial" pitchFamily="34" charset="0"/>
        </a:defRPr>
      </a:lvl3pPr>
      <a:lvl4pPr algn="l" rtl="0" fontAlgn="base">
        <a:spcBef>
          <a:spcPct val="0"/>
        </a:spcBef>
        <a:spcAft>
          <a:spcPct val="0"/>
        </a:spcAft>
        <a:defRPr sz="2800">
          <a:solidFill>
            <a:schemeClr val="tx2"/>
          </a:solidFill>
          <a:latin typeface="Arial" pitchFamily="34" charset="0"/>
        </a:defRPr>
      </a:lvl4pPr>
      <a:lvl5pPr algn="l" rtl="0" fontAlgn="base">
        <a:spcBef>
          <a:spcPct val="0"/>
        </a:spcBef>
        <a:spcAft>
          <a:spcPct val="0"/>
        </a:spcAft>
        <a:defRPr sz="2800">
          <a:solidFill>
            <a:schemeClr val="tx2"/>
          </a:solidFill>
          <a:latin typeface="Arial" pitchFamily="34" charset="0"/>
        </a:defRPr>
      </a:lvl5pPr>
      <a:lvl6pPr marL="365760" algn="l" rtl="0" eaLnBrk="1" fontAlgn="base" hangingPunct="1">
        <a:spcBef>
          <a:spcPct val="0"/>
        </a:spcBef>
        <a:spcAft>
          <a:spcPct val="0"/>
        </a:spcAft>
        <a:defRPr sz="2880">
          <a:solidFill>
            <a:schemeClr val="tx2"/>
          </a:solidFill>
          <a:latin typeface="Arial" pitchFamily="34" charset="0"/>
        </a:defRPr>
      </a:lvl6pPr>
      <a:lvl7pPr marL="731520" algn="l" rtl="0" eaLnBrk="1" fontAlgn="base" hangingPunct="1">
        <a:spcBef>
          <a:spcPct val="0"/>
        </a:spcBef>
        <a:spcAft>
          <a:spcPct val="0"/>
        </a:spcAft>
        <a:defRPr sz="2880">
          <a:solidFill>
            <a:schemeClr val="tx2"/>
          </a:solidFill>
          <a:latin typeface="Arial" pitchFamily="34" charset="0"/>
        </a:defRPr>
      </a:lvl7pPr>
      <a:lvl8pPr marL="1097280" algn="l" rtl="0" eaLnBrk="1" fontAlgn="base" hangingPunct="1">
        <a:spcBef>
          <a:spcPct val="0"/>
        </a:spcBef>
        <a:spcAft>
          <a:spcPct val="0"/>
        </a:spcAft>
        <a:defRPr sz="2880">
          <a:solidFill>
            <a:schemeClr val="tx2"/>
          </a:solidFill>
          <a:latin typeface="Arial" pitchFamily="34" charset="0"/>
        </a:defRPr>
      </a:lvl8pPr>
      <a:lvl9pPr marL="1463040" algn="l" rtl="0" eaLnBrk="1" fontAlgn="base" hangingPunct="1">
        <a:spcBef>
          <a:spcPct val="0"/>
        </a:spcBef>
        <a:spcAft>
          <a:spcPct val="0"/>
        </a:spcAft>
        <a:defRPr sz="2880">
          <a:solidFill>
            <a:schemeClr val="tx2"/>
          </a:solidFill>
          <a:latin typeface="Arial" pitchFamily="34" charset="0"/>
        </a:defRPr>
      </a:lvl9pPr>
    </p:titleStyle>
    <p:bodyStyle>
      <a:lvl1pPr marL="273050" indent="-273050" algn="l" rtl="0" fontAlgn="base">
        <a:spcBef>
          <a:spcPct val="20000"/>
        </a:spcBef>
        <a:spcAft>
          <a:spcPct val="0"/>
        </a:spcAft>
        <a:buClr>
          <a:srgbClr val="0071BC"/>
        </a:buClr>
        <a:buSzPct val="80000"/>
        <a:buFont typeface="Wingdings" panose="05000000000000000000" pitchFamily="2" charset="2"/>
        <a:buChar char="§"/>
        <a:defRPr sz="1900">
          <a:solidFill>
            <a:schemeClr val="tx1"/>
          </a:solidFill>
          <a:latin typeface="+mn-lt"/>
          <a:ea typeface="+mn-ea"/>
          <a:cs typeface="+mn-cs"/>
        </a:defRPr>
      </a:lvl1pPr>
      <a:lvl2pPr marL="593725" indent="-228600" algn="l" rtl="0" fontAlgn="base">
        <a:spcBef>
          <a:spcPct val="20000"/>
        </a:spcBef>
        <a:spcAft>
          <a:spcPct val="0"/>
        </a:spcAft>
        <a:buClr>
          <a:schemeClr val="tx1"/>
        </a:buClr>
        <a:buSzPct val="60000"/>
        <a:buFont typeface="Wingdings" panose="05000000000000000000" pitchFamily="2" charset="2"/>
        <a:buChar char="Ø"/>
        <a:defRPr sz="1900">
          <a:solidFill>
            <a:schemeClr val="tx1"/>
          </a:solidFill>
          <a:latin typeface="+mn-lt"/>
        </a:defRPr>
      </a:lvl2pPr>
      <a:lvl3pPr marL="914400" indent="-182563" algn="l" rtl="0" fontAlgn="base">
        <a:spcBef>
          <a:spcPct val="20000"/>
        </a:spcBef>
        <a:spcAft>
          <a:spcPct val="0"/>
        </a:spcAft>
        <a:buSzPct val="60000"/>
        <a:buFont typeface="Wingdings" panose="05000000000000000000" pitchFamily="2" charset="2"/>
        <a:buChar char="§"/>
        <a:defRPr>
          <a:solidFill>
            <a:schemeClr val="tx1"/>
          </a:solidFill>
          <a:latin typeface="+mn-lt"/>
        </a:defRPr>
      </a:lvl3pPr>
      <a:lvl4pPr marL="1279525" indent="-182563" algn="l" rtl="0" fontAlgn="base">
        <a:spcBef>
          <a:spcPct val="20000"/>
        </a:spcBef>
        <a:spcAft>
          <a:spcPct val="0"/>
        </a:spcAft>
        <a:buChar char="–"/>
        <a:defRPr>
          <a:solidFill>
            <a:schemeClr val="tx1"/>
          </a:solidFill>
          <a:latin typeface="+mn-lt"/>
        </a:defRPr>
      </a:lvl4pPr>
      <a:lvl5pPr marL="1644650" indent="-182563" algn="l" rtl="0" fontAlgn="base">
        <a:spcBef>
          <a:spcPct val="20000"/>
        </a:spcBef>
        <a:spcAft>
          <a:spcPct val="0"/>
        </a:spcAft>
        <a:buChar char="»"/>
        <a:defRPr>
          <a:solidFill>
            <a:schemeClr val="tx1"/>
          </a:solidFill>
          <a:latin typeface="+mn-lt"/>
        </a:defRPr>
      </a:lvl5pPr>
      <a:lvl6pPr marL="2011680" indent="-182880" algn="l" rtl="0" eaLnBrk="1" fontAlgn="base" hangingPunct="1">
        <a:spcBef>
          <a:spcPct val="20000"/>
        </a:spcBef>
        <a:spcAft>
          <a:spcPct val="0"/>
        </a:spcAft>
        <a:buChar char="»"/>
        <a:defRPr>
          <a:solidFill>
            <a:schemeClr val="tx1"/>
          </a:solidFill>
          <a:latin typeface="+mn-lt"/>
        </a:defRPr>
      </a:lvl6pPr>
      <a:lvl7pPr marL="2377440" indent="-182880" algn="l" rtl="0" eaLnBrk="1" fontAlgn="base" hangingPunct="1">
        <a:spcBef>
          <a:spcPct val="20000"/>
        </a:spcBef>
        <a:spcAft>
          <a:spcPct val="0"/>
        </a:spcAft>
        <a:buChar char="»"/>
        <a:defRPr>
          <a:solidFill>
            <a:schemeClr val="tx1"/>
          </a:solidFill>
          <a:latin typeface="+mn-lt"/>
        </a:defRPr>
      </a:lvl7pPr>
      <a:lvl8pPr marL="2743200" indent="-182880" algn="l" rtl="0" eaLnBrk="1" fontAlgn="base" hangingPunct="1">
        <a:spcBef>
          <a:spcPct val="20000"/>
        </a:spcBef>
        <a:spcAft>
          <a:spcPct val="0"/>
        </a:spcAft>
        <a:buChar char="»"/>
        <a:defRPr>
          <a:solidFill>
            <a:schemeClr val="tx1"/>
          </a:solidFill>
          <a:latin typeface="+mn-lt"/>
        </a:defRPr>
      </a:lvl8pPr>
      <a:lvl9pPr marL="3108960" indent="-18288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 xmlns:a16="http://schemas.microsoft.com/office/drawing/2014/main" id="{181E51BD-F5A8-49EA-B716-5DF2E8F84396}"/>
              </a:ext>
            </a:extLst>
          </p:cNvPr>
          <p:cNvSpPr>
            <a:spLocks noGrp="1" noChangeArrowheads="1"/>
          </p:cNvSpPr>
          <p:nvPr>
            <p:ph type="body" idx="1"/>
          </p:nvPr>
        </p:nvSpPr>
        <p:spPr bwMode="auto">
          <a:xfrm>
            <a:off x="487363" y="1706563"/>
            <a:ext cx="8778875"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 xmlns:a16="http://schemas.microsoft.com/office/drawing/2014/main" id="{CD66912A-8DE4-4720-9E66-8B62EA413023}"/>
              </a:ext>
            </a:extLst>
          </p:cNvPr>
          <p:cNvSpPr>
            <a:spLocks noGrp="1" noChangeArrowheads="1"/>
          </p:cNvSpPr>
          <p:nvPr>
            <p:ph type="title"/>
          </p:nvPr>
        </p:nvSpPr>
        <p:spPr bwMode="auto">
          <a:xfrm>
            <a:off x="3444875" y="30163"/>
            <a:ext cx="601345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5124" name="Group 6">
            <a:extLst>
              <a:ext uri="{FF2B5EF4-FFF2-40B4-BE49-F238E27FC236}">
                <a16:creationId xmlns="" xmlns:a16="http://schemas.microsoft.com/office/drawing/2014/main" id="{436DA7B2-E607-4DEA-9F8A-B354CFEB2427}"/>
              </a:ext>
            </a:extLst>
          </p:cNvPr>
          <p:cNvGrpSpPr>
            <a:grpSpLocks/>
          </p:cNvGrpSpPr>
          <p:nvPr/>
        </p:nvGrpSpPr>
        <p:grpSpPr bwMode="auto">
          <a:xfrm>
            <a:off x="0" y="0"/>
            <a:ext cx="9474200" cy="1187450"/>
            <a:chOff x="0" y="0"/>
            <a:chExt cx="5595" cy="701"/>
          </a:xfrm>
        </p:grpSpPr>
        <p:pic>
          <p:nvPicPr>
            <p:cNvPr id="5125" name="Picture 9" descr="cornergraphic.jpg">
              <a:extLst>
                <a:ext uri="{FF2B5EF4-FFF2-40B4-BE49-F238E27FC236}">
                  <a16:creationId xmlns="" xmlns:a16="http://schemas.microsoft.com/office/drawing/2014/main" id="{CF539B83-DC99-4EE3-84D1-A2B9CBCCAE6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858D63F3-6883-4DCF-8E31-F848F9285918}"/>
                </a:ext>
              </a:extLst>
            </p:cNvPr>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365760">
                <a:defRPr/>
              </a:pPr>
              <a:endParaRPr lang="en-US" sz="3520">
                <a:solidFill>
                  <a:srgbClr val="FFFFFF"/>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itchFamily="34" charset="0"/>
        </a:defRPr>
      </a:lvl2pPr>
      <a:lvl3pPr algn="l" rtl="0" fontAlgn="base">
        <a:spcBef>
          <a:spcPct val="0"/>
        </a:spcBef>
        <a:spcAft>
          <a:spcPct val="0"/>
        </a:spcAft>
        <a:defRPr sz="2800">
          <a:solidFill>
            <a:schemeClr val="tx2"/>
          </a:solidFill>
          <a:latin typeface="Arial" pitchFamily="34" charset="0"/>
        </a:defRPr>
      </a:lvl3pPr>
      <a:lvl4pPr algn="l" rtl="0" fontAlgn="base">
        <a:spcBef>
          <a:spcPct val="0"/>
        </a:spcBef>
        <a:spcAft>
          <a:spcPct val="0"/>
        </a:spcAft>
        <a:defRPr sz="2800">
          <a:solidFill>
            <a:schemeClr val="tx2"/>
          </a:solidFill>
          <a:latin typeface="Arial" pitchFamily="34" charset="0"/>
        </a:defRPr>
      </a:lvl4pPr>
      <a:lvl5pPr algn="l" rtl="0" fontAlgn="base">
        <a:spcBef>
          <a:spcPct val="0"/>
        </a:spcBef>
        <a:spcAft>
          <a:spcPct val="0"/>
        </a:spcAft>
        <a:defRPr sz="2800">
          <a:solidFill>
            <a:schemeClr val="tx2"/>
          </a:solidFill>
          <a:latin typeface="Arial" pitchFamily="34" charset="0"/>
        </a:defRPr>
      </a:lvl5pPr>
      <a:lvl6pPr marL="365760" algn="l" rtl="0" eaLnBrk="1" fontAlgn="base" hangingPunct="1">
        <a:spcBef>
          <a:spcPct val="0"/>
        </a:spcBef>
        <a:spcAft>
          <a:spcPct val="0"/>
        </a:spcAft>
        <a:defRPr sz="2880">
          <a:solidFill>
            <a:schemeClr val="tx2"/>
          </a:solidFill>
          <a:latin typeface="Arial" pitchFamily="34" charset="0"/>
        </a:defRPr>
      </a:lvl6pPr>
      <a:lvl7pPr marL="731520" algn="l" rtl="0" eaLnBrk="1" fontAlgn="base" hangingPunct="1">
        <a:spcBef>
          <a:spcPct val="0"/>
        </a:spcBef>
        <a:spcAft>
          <a:spcPct val="0"/>
        </a:spcAft>
        <a:defRPr sz="2880">
          <a:solidFill>
            <a:schemeClr val="tx2"/>
          </a:solidFill>
          <a:latin typeface="Arial" pitchFamily="34" charset="0"/>
        </a:defRPr>
      </a:lvl7pPr>
      <a:lvl8pPr marL="1097280" algn="l" rtl="0" eaLnBrk="1" fontAlgn="base" hangingPunct="1">
        <a:spcBef>
          <a:spcPct val="0"/>
        </a:spcBef>
        <a:spcAft>
          <a:spcPct val="0"/>
        </a:spcAft>
        <a:defRPr sz="2880">
          <a:solidFill>
            <a:schemeClr val="tx2"/>
          </a:solidFill>
          <a:latin typeface="Arial" pitchFamily="34" charset="0"/>
        </a:defRPr>
      </a:lvl8pPr>
      <a:lvl9pPr marL="1463040" algn="l" rtl="0" eaLnBrk="1" fontAlgn="base" hangingPunct="1">
        <a:spcBef>
          <a:spcPct val="0"/>
        </a:spcBef>
        <a:spcAft>
          <a:spcPct val="0"/>
        </a:spcAft>
        <a:defRPr sz="2880">
          <a:solidFill>
            <a:schemeClr val="tx2"/>
          </a:solidFill>
          <a:latin typeface="Arial" pitchFamily="34" charset="0"/>
        </a:defRPr>
      </a:lvl9pPr>
    </p:titleStyle>
    <p:bodyStyle>
      <a:lvl1pPr marL="273050" indent="-273050" algn="l" rtl="0" fontAlgn="base">
        <a:spcBef>
          <a:spcPct val="20000"/>
        </a:spcBef>
        <a:spcAft>
          <a:spcPct val="0"/>
        </a:spcAft>
        <a:buClr>
          <a:srgbClr val="0071BC"/>
        </a:buClr>
        <a:buSzPct val="80000"/>
        <a:buFont typeface="Wingdings" panose="05000000000000000000" pitchFamily="2" charset="2"/>
        <a:buChar char="§"/>
        <a:defRPr sz="1900">
          <a:solidFill>
            <a:schemeClr val="tx1"/>
          </a:solidFill>
          <a:latin typeface="+mn-lt"/>
          <a:ea typeface="+mn-ea"/>
          <a:cs typeface="+mn-cs"/>
        </a:defRPr>
      </a:lvl1pPr>
      <a:lvl2pPr marL="593725" indent="-228600" algn="l" rtl="0" fontAlgn="base">
        <a:spcBef>
          <a:spcPct val="20000"/>
        </a:spcBef>
        <a:spcAft>
          <a:spcPct val="0"/>
        </a:spcAft>
        <a:buClr>
          <a:schemeClr val="tx1"/>
        </a:buClr>
        <a:buSzPct val="60000"/>
        <a:buFont typeface="Wingdings" panose="05000000000000000000" pitchFamily="2" charset="2"/>
        <a:buChar char="Ø"/>
        <a:defRPr sz="1900">
          <a:solidFill>
            <a:schemeClr val="tx1"/>
          </a:solidFill>
          <a:latin typeface="+mn-lt"/>
        </a:defRPr>
      </a:lvl2pPr>
      <a:lvl3pPr marL="914400" indent="-182563" algn="l" rtl="0" fontAlgn="base">
        <a:spcBef>
          <a:spcPct val="20000"/>
        </a:spcBef>
        <a:spcAft>
          <a:spcPct val="0"/>
        </a:spcAft>
        <a:buSzPct val="60000"/>
        <a:buFont typeface="Wingdings" panose="05000000000000000000" pitchFamily="2" charset="2"/>
        <a:buChar char="§"/>
        <a:defRPr>
          <a:solidFill>
            <a:schemeClr val="tx1"/>
          </a:solidFill>
          <a:latin typeface="+mn-lt"/>
        </a:defRPr>
      </a:lvl3pPr>
      <a:lvl4pPr marL="1279525" indent="-182563" algn="l" rtl="0" fontAlgn="base">
        <a:spcBef>
          <a:spcPct val="20000"/>
        </a:spcBef>
        <a:spcAft>
          <a:spcPct val="0"/>
        </a:spcAft>
        <a:buChar char="–"/>
        <a:defRPr>
          <a:solidFill>
            <a:schemeClr val="tx1"/>
          </a:solidFill>
          <a:latin typeface="+mn-lt"/>
        </a:defRPr>
      </a:lvl4pPr>
      <a:lvl5pPr marL="1644650" indent="-182563" algn="l" rtl="0" fontAlgn="base">
        <a:spcBef>
          <a:spcPct val="20000"/>
        </a:spcBef>
        <a:spcAft>
          <a:spcPct val="0"/>
        </a:spcAft>
        <a:buChar char="»"/>
        <a:defRPr>
          <a:solidFill>
            <a:schemeClr val="tx1"/>
          </a:solidFill>
          <a:latin typeface="+mn-lt"/>
        </a:defRPr>
      </a:lvl5pPr>
      <a:lvl6pPr marL="2011680" indent="-182880" algn="l" rtl="0" eaLnBrk="1" fontAlgn="base" hangingPunct="1">
        <a:spcBef>
          <a:spcPct val="20000"/>
        </a:spcBef>
        <a:spcAft>
          <a:spcPct val="0"/>
        </a:spcAft>
        <a:buChar char="»"/>
        <a:defRPr>
          <a:solidFill>
            <a:schemeClr val="tx1"/>
          </a:solidFill>
          <a:latin typeface="+mn-lt"/>
        </a:defRPr>
      </a:lvl6pPr>
      <a:lvl7pPr marL="2377440" indent="-182880" algn="l" rtl="0" eaLnBrk="1" fontAlgn="base" hangingPunct="1">
        <a:spcBef>
          <a:spcPct val="20000"/>
        </a:spcBef>
        <a:spcAft>
          <a:spcPct val="0"/>
        </a:spcAft>
        <a:buChar char="»"/>
        <a:defRPr>
          <a:solidFill>
            <a:schemeClr val="tx1"/>
          </a:solidFill>
          <a:latin typeface="+mn-lt"/>
        </a:defRPr>
      </a:lvl7pPr>
      <a:lvl8pPr marL="2743200" indent="-182880" algn="l" rtl="0" eaLnBrk="1" fontAlgn="base" hangingPunct="1">
        <a:spcBef>
          <a:spcPct val="20000"/>
        </a:spcBef>
        <a:spcAft>
          <a:spcPct val="0"/>
        </a:spcAft>
        <a:buChar char="»"/>
        <a:defRPr>
          <a:solidFill>
            <a:schemeClr val="tx1"/>
          </a:solidFill>
          <a:latin typeface="+mn-lt"/>
        </a:defRPr>
      </a:lvl8pPr>
      <a:lvl9pPr marL="3108960" indent="-18288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hyperlink" Target="http://www.hcsrnmeeting.org/"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hyperlink" Target="http://www.hcsrn.org/en/Tools%20&amp;%20Materials/Contact/" TargetMode="External"/><Relationship Id="rId2" Type="http://schemas.openxmlformats.org/officeDocument/2006/relationships/hyperlink" Target="http://www.hcsrn.org/en/Collaboration/SIG/" TargetMode="External"/><Relationship Id="rId1" Type="http://schemas.openxmlformats.org/officeDocument/2006/relationships/slideLayout" Target="../slideLayouts/slideLayout52.xml"/><Relationship Id="rId4" Type="http://schemas.openxmlformats.org/officeDocument/2006/relationships/hyperlink" Target="mailto:sarahgreene@hcsrn.or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hcsrn.org/" TargetMode="Externa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hyperlink" Target="http://www.hcsrn.org/" TargetMode="External"/><Relationship Id="rId2" Type="http://schemas.openxmlformats.org/officeDocument/2006/relationships/hyperlink" Target="mailto:admin@hcsrn.org" TargetMode="Externa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a:extLst>
              <a:ext uri="{FF2B5EF4-FFF2-40B4-BE49-F238E27FC236}">
                <a16:creationId xmlns="" xmlns:a16="http://schemas.microsoft.com/office/drawing/2014/main" id="{D16F1362-FF21-4EF8-8FF3-033B3222DDB6}"/>
              </a:ext>
            </a:extLst>
          </p:cNvPr>
          <p:cNvSpPr>
            <a:spLocks noGrp="1"/>
          </p:cNvSpPr>
          <p:nvPr>
            <p:ph type="ctrTitle"/>
          </p:nvPr>
        </p:nvSpPr>
        <p:spPr>
          <a:xfrm>
            <a:off x="3724672" y="1677380"/>
            <a:ext cx="5688632" cy="3456384"/>
          </a:xfrm>
        </p:spPr>
        <p:txBody>
          <a:bodyPr rtlCol="0">
            <a:noAutofit/>
          </a:bodyPr>
          <a:lstStyle/>
          <a:p>
            <a:pPr algn="ctr" defTabSz="975386" fontAlgn="auto">
              <a:spcAft>
                <a:spcPts val="0"/>
              </a:spcAft>
              <a:defRPr/>
            </a:pPr>
            <a:r>
              <a:rPr lang="en-US" sz="4000" b="1" dirty="0" smtClean="0">
                <a:solidFill>
                  <a:srgbClr val="003264"/>
                </a:solidFill>
                <a:ea typeface="MS PGothic" panose="020B0600070205080204" pitchFamily="34" charset="-128"/>
              </a:rPr>
              <a:t>Orientation to the </a:t>
            </a:r>
            <a:r>
              <a:rPr lang="en-US" sz="4000" b="1" dirty="0">
                <a:solidFill>
                  <a:srgbClr val="003264"/>
                </a:solidFill>
                <a:ea typeface="MS PGothic" panose="020B0600070205080204" pitchFamily="34" charset="-128"/>
              </a:rPr>
              <a:t>Health Care Systems Research Network </a:t>
            </a:r>
            <a:r>
              <a:rPr lang="en-US" sz="4000" b="1" dirty="0" smtClean="0">
                <a:solidFill>
                  <a:srgbClr val="003264"/>
                </a:solidFill>
                <a:ea typeface="MS PGothic" panose="020B0600070205080204" pitchFamily="34" charset="-128"/>
              </a:rPr>
              <a:t/>
            </a:r>
            <a:br>
              <a:rPr lang="en-US" sz="4000" b="1" dirty="0" smtClean="0">
                <a:solidFill>
                  <a:srgbClr val="003264"/>
                </a:solidFill>
                <a:ea typeface="MS PGothic" panose="020B0600070205080204" pitchFamily="34" charset="-128"/>
              </a:rPr>
            </a:br>
            <a:r>
              <a:rPr lang="en-US" sz="4000" b="1" dirty="0" smtClean="0">
                <a:solidFill>
                  <a:srgbClr val="003264"/>
                </a:solidFill>
                <a:ea typeface="MS PGothic" panose="020B0600070205080204" pitchFamily="34" charset="-128"/>
              </a:rPr>
              <a:t>and the </a:t>
            </a:r>
            <a:r>
              <a:rPr lang="en-US" sz="4000" b="1" dirty="0" smtClean="0">
                <a:solidFill>
                  <a:srgbClr val="003264"/>
                </a:solidFill>
                <a:ea typeface="MS PGothic" panose="020B0600070205080204" pitchFamily="34" charset="-128"/>
              </a:rPr>
              <a:t>Virtual Data Warehouse</a:t>
            </a:r>
            <a:endParaRPr lang="en-US" sz="4000" b="1" dirty="0">
              <a:solidFill>
                <a:srgbClr val="003264"/>
              </a:solidFill>
              <a:ea typeface="MS PGothic" panose="020B0600070205080204" pitchFamily="34" charset="-128"/>
            </a:endParaRPr>
          </a:p>
        </p:txBody>
      </p:sp>
      <p:sp>
        <p:nvSpPr>
          <p:cNvPr id="15363" name="Subtitle 5">
            <a:extLst>
              <a:ext uri="{FF2B5EF4-FFF2-40B4-BE49-F238E27FC236}">
                <a16:creationId xmlns="" xmlns:a16="http://schemas.microsoft.com/office/drawing/2014/main" id="{6881DAB4-DF3C-439C-A0EE-67BA455E924A}"/>
              </a:ext>
            </a:extLst>
          </p:cNvPr>
          <p:cNvSpPr>
            <a:spLocks noGrp="1"/>
          </p:cNvSpPr>
          <p:nvPr>
            <p:ph type="subTitle" idx="1"/>
          </p:nvPr>
        </p:nvSpPr>
        <p:spPr>
          <a:xfrm>
            <a:off x="3724672" y="5800939"/>
            <a:ext cx="5795962" cy="1514261"/>
          </a:xfrm>
        </p:spPr>
        <p:txBody>
          <a:bodyPr rtlCol="0">
            <a:spAutoFit/>
          </a:bodyPr>
          <a:lstStyle/>
          <a:p>
            <a:pPr marL="348352" indent="-348352" defTabSz="975386" fontAlgn="auto">
              <a:lnSpc>
                <a:spcPct val="110000"/>
              </a:lnSpc>
              <a:spcBef>
                <a:spcPts val="0"/>
              </a:spcBef>
              <a:spcAft>
                <a:spcPts val="0"/>
              </a:spcAft>
              <a:defRPr/>
            </a:pPr>
            <a:r>
              <a:rPr lang="en-US" sz="2800" b="1" i="0" dirty="0" err="1">
                <a:solidFill>
                  <a:srgbClr val="002060"/>
                </a:solidFill>
                <a:ea typeface="MS PGothic" panose="020B0600070205080204" pitchFamily="34" charset="-128"/>
              </a:rPr>
              <a:t>HCSRN</a:t>
            </a:r>
            <a:r>
              <a:rPr lang="en-US" sz="2800" b="1" i="0" dirty="0">
                <a:solidFill>
                  <a:srgbClr val="002060"/>
                </a:solidFill>
                <a:ea typeface="MS PGothic" panose="020B0600070205080204" pitchFamily="34" charset="-128"/>
              </a:rPr>
              <a:t> </a:t>
            </a:r>
            <a:r>
              <a:rPr lang="en-US" sz="2800" b="1" i="0" dirty="0" smtClean="0">
                <a:solidFill>
                  <a:srgbClr val="002060"/>
                </a:solidFill>
                <a:ea typeface="MS PGothic" panose="020B0600070205080204" pitchFamily="34" charset="-128"/>
              </a:rPr>
              <a:t>Conference</a:t>
            </a:r>
            <a:endParaRPr lang="en-US" sz="2800" b="1" i="0" dirty="0">
              <a:solidFill>
                <a:srgbClr val="002060"/>
              </a:solidFill>
              <a:ea typeface="MS PGothic" panose="020B0600070205080204" pitchFamily="34" charset="-128"/>
            </a:endParaRPr>
          </a:p>
          <a:p>
            <a:pPr marL="348352" indent="-348352" defTabSz="975386" fontAlgn="auto">
              <a:lnSpc>
                <a:spcPct val="110000"/>
              </a:lnSpc>
              <a:spcBef>
                <a:spcPts val="0"/>
              </a:spcBef>
              <a:spcAft>
                <a:spcPts val="0"/>
              </a:spcAft>
              <a:defRPr/>
            </a:pPr>
            <a:r>
              <a:rPr lang="en-US" sz="2800" b="1" i="0" dirty="0">
                <a:solidFill>
                  <a:srgbClr val="002060"/>
                </a:solidFill>
                <a:ea typeface="MS PGothic" panose="020B0600070205080204" pitchFamily="34" charset="-128"/>
              </a:rPr>
              <a:t>April 11, 2018</a:t>
            </a:r>
          </a:p>
          <a:p>
            <a:pPr marL="348352" indent="-348352" defTabSz="975386" fontAlgn="auto">
              <a:lnSpc>
                <a:spcPct val="110000"/>
              </a:lnSpc>
              <a:spcBef>
                <a:spcPts val="0"/>
              </a:spcBef>
              <a:spcAft>
                <a:spcPts val="0"/>
              </a:spcAft>
              <a:defRPr/>
            </a:pPr>
            <a:r>
              <a:rPr lang="en-US" sz="2800" b="1" i="0" dirty="0">
                <a:solidFill>
                  <a:srgbClr val="002060"/>
                </a:solidFill>
                <a:ea typeface="MS PGothic" panose="020B0600070205080204" pitchFamily="34" charset="-128"/>
              </a:rPr>
              <a:t>Minneapolis, </a:t>
            </a:r>
            <a:r>
              <a:rPr lang="en-US" sz="2800" b="1" i="0" dirty="0" smtClean="0">
                <a:solidFill>
                  <a:srgbClr val="002060"/>
                </a:solidFill>
                <a:ea typeface="MS PGothic" panose="020B0600070205080204" pitchFamily="34" charset="-128"/>
              </a:rPr>
              <a:t>MN</a:t>
            </a:r>
            <a:endParaRPr lang="en-US" sz="1625" b="1" dirty="0">
              <a:solidFill>
                <a:srgbClr val="002060"/>
              </a:solidFill>
              <a:ea typeface="MS PGothic" panose="020B0600070205080204" pitchFamily="34" charset="-128"/>
            </a:endParaRPr>
          </a:p>
        </p:txBody>
      </p:sp>
      <p:sp>
        <p:nvSpPr>
          <p:cNvPr id="2" name="Rectangle 1">
            <a:extLst>
              <a:ext uri="{FF2B5EF4-FFF2-40B4-BE49-F238E27FC236}">
                <a16:creationId xmlns="" xmlns:a16="http://schemas.microsoft.com/office/drawing/2014/main" id="{CF7D5714-3688-4D99-B071-AC0745255BEF}"/>
              </a:ext>
            </a:extLst>
          </p:cNvPr>
          <p:cNvSpPr/>
          <p:nvPr/>
        </p:nvSpPr>
        <p:spPr>
          <a:xfrm>
            <a:off x="88268" y="2073424"/>
            <a:ext cx="3276364" cy="2280624"/>
          </a:xfrm>
          <a:prstGeom prst="rect">
            <a:avLst/>
          </a:prstGeom>
        </p:spPr>
        <p:txBody>
          <a:bodyPr wrap="square">
            <a:spAutoFit/>
          </a:bodyPr>
          <a:lstStyle/>
          <a:p>
            <a:pPr marL="274320" indent="-348352" defTabSz="975386" fontAlgn="auto">
              <a:lnSpc>
                <a:spcPct val="110000"/>
              </a:lnSpc>
              <a:spcBef>
                <a:spcPts val="600"/>
              </a:spcBef>
              <a:spcAft>
                <a:spcPts val="0"/>
              </a:spcAft>
              <a:defRPr/>
            </a:pPr>
            <a:r>
              <a:rPr lang="en-US" sz="1600" dirty="0">
                <a:solidFill>
                  <a:schemeClr val="bg1"/>
                </a:solidFill>
                <a:ea typeface="MS PGothic" panose="020B0600070205080204" pitchFamily="34" charset="-128"/>
              </a:rPr>
              <a:t>Lois Lamerato, </a:t>
            </a:r>
            <a:r>
              <a:rPr lang="en-US" sz="1600" dirty="0" smtClean="0">
                <a:solidFill>
                  <a:schemeClr val="bg1"/>
                </a:solidFill>
                <a:ea typeface="MS PGothic" panose="020B0600070205080204" pitchFamily="34" charset="-128"/>
              </a:rPr>
              <a:t>PHD</a:t>
            </a:r>
          </a:p>
          <a:p>
            <a:pPr marL="274320" indent="-348352" defTabSz="975386" fontAlgn="auto">
              <a:lnSpc>
                <a:spcPct val="110000"/>
              </a:lnSpc>
              <a:spcBef>
                <a:spcPts val="600"/>
              </a:spcBef>
              <a:spcAft>
                <a:spcPts val="0"/>
              </a:spcAft>
              <a:defRPr/>
            </a:pPr>
            <a:r>
              <a:rPr lang="en-US" sz="1400" dirty="0">
                <a:solidFill>
                  <a:schemeClr val="bg1"/>
                </a:solidFill>
                <a:ea typeface="MS PGothic" panose="020B0600070205080204" pitchFamily="34" charset="-128"/>
              </a:rPr>
              <a:t>Henry Ford Health </a:t>
            </a:r>
            <a:r>
              <a:rPr lang="en-US" sz="1400" dirty="0" smtClean="0">
                <a:solidFill>
                  <a:schemeClr val="bg1"/>
                </a:solidFill>
                <a:ea typeface="MS PGothic" panose="020B0600070205080204" pitchFamily="34" charset="-128"/>
              </a:rPr>
              <a:t>System</a:t>
            </a:r>
            <a:endParaRPr lang="en-US" sz="1400" dirty="0" smtClean="0">
              <a:solidFill>
                <a:schemeClr val="bg1"/>
              </a:solidFill>
              <a:ea typeface="MS PGothic" panose="020B0600070205080204" pitchFamily="34" charset="-128"/>
            </a:endParaRPr>
          </a:p>
          <a:p>
            <a:pPr marL="274320" indent="-348352" defTabSz="975386" fontAlgn="auto">
              <a:lnSpc>
                <a:spcPct val="110000"/>
              </a:lnSpc>
              <a:spcBef>
                <a:spcPts val="600"/>
              </a:spcBef>
              <a:spcAft>
                <a:spcPts val="0"/>
              </a:spcAft>
              <a:defRPr/>
            </a:pPr>
            <a:r>
              <a:rPr lang="en-US" sz="1400" dirty="0" smtClean="0">
                <a:solidFill>
                  <a:schemeClr val="bg1"/>
                </a:solidFill>
                <a:ea typeface="MS PGothic" panose="020B0600070205080204" pitchFamily="34" charset="-128"/>
              </a:rPr>
              <a:t>&amp; HCSRN Governing </a:t>
            </a:r>
            <a:r>
              <a:rPr lang="en-US" sz="1400" dirty="0" smtClean="0">
                <a:solidFill>
                  <a:schemeClr val="bg1"/>
                </a:solidFill>
                <a:ea typeface="MS PGothic" panose="020B0600070205080204" pitchFamily="34" charset="-128"/>
              </a:rPr>
              <a:t>Board</a:t>
            </a:r>
            <a:endParaRPr lang="en-US" sz="1400" dirty="0">
              <a:solidFill>
                <a:schemeClr val="bg1"/>
              </a:solidFill>
              <a:ea typeface="MS PGothic" panose="020B0600070205080204" pitchFamily="34" charset="-128"/>
            </a:endParaRPr>
          </a:p>
          <a:p>
            <a:pPr marL="274320" indent="-348352" defTabSz="975386" fontAlgn="auto">
              <a:lnSpc>
                <a:spcPct val="110000"/>
              </a:lnSpc>
              <a:spcBef>
                <a:spcPts val="600"/>
              </a:spcBef>
              <a:spcAft>
                <a:spcPts val="0"/>
              </a:spcAft>
              <a:defRPr/>
            </a:pPr>
            <a:endParaRPr lang="en-US" sz="1400" dirty="0">
              <a:solidFill>
                <a:schemeClr val="bg1"/>
              </a:solidFill>
              <a:ea typeface="MS PGothic" panose="020B0600070205080204" pitchFamily="34" charset="-128"/>
            </a:endParaRPr>
          </a:p>
          <a:p>
            <a:pPr marL="274320" indent="-348352" defTabSz="975386" fontAlgn="auto">
              <a:lnSpc>
                <a:spcPct val="110000"/>
              </a:lnSpc>
              <a:spcBef>
                <a:spcPts val="600"/>
              </a:spcBef>
              <a:spcAft>
                <a:spcPts val="0"/>
              </a:spcAft>
              <a:defRPr/>
            </a:pPr>
            <a:r>
              <a:rPr lang="en-US" sz="1600" dirty="0">
                <a:solidFill>
                  <a:schemeClr val="bg1"/>
                </a:solidFill>
                <a:ea typeface="MS PGothic" panose="020B0600070205080204" pitchFamily="34" charset="-128"/>
              </a:rPr>
              <a:t>Amy </a:t>
            </a:r>
            <a:r>
              <a:rPr lang="en-US" sz="1600" dirty="0" smtClean="0">
                <a:solidFill>
                  <a:schemeClr val="bg1"/>
                </a:solidFill>
                <a:ea typeface="MS PGothic" panose="020B0600070205080204" pitchFamily="34" charset="-128"/>
              </a:rPr>
              <a:t>Butani</a:t>
            </a:r>
          </a:p>
          <a:p>
            <a:pPr marL="274320" indent="-348352" defTabSz="975386" fontAlgn="auto">
              <a:lnSpc>
                <a:spcPct val="110000"/>
              </a:lnSpc>
              <a:spcBef>
                <a:spcPts val="600"/>
              </a:spcBef>
              <a:spcAft>
                <a:spcPts val="0"/>
              </a:spcAft>
              <a:defRPr/>
            </a:pPr>
            <a:r>
              <a:rPr lang="en-US" sz="1400" dirty="0">
                <a:solidFill>
                  <a:schemeClr val="bg1"/>
                </a:solidFill>
                <a:ea typeface="MS PGothic" panose="020B0600070205080204" pitchFamily="34" charset="-128"/>
              </a:rPr>
              <a:t>HealthPartners Institute </a:t>
            </a:r>
            <a:endParaRPr lang="en-US" sz="1400" dirty="0" smtClean="0">
              <a:solidFill>
                <a:schemeClr val="bg1"/>
              </a:solidFill>
              <a:ea typeface="MS PGothic" panose="020B0600070205080204" pitchFamily="34" charset="-128"/>
            </a:endParaRPr>
          </a:p>
          <a:p>
            <a:pPr marL="274320" indent="-348352" defTabSz="975386" fontAlgn="auto">
              <a:lnSpc>
                <a:spcPct val="110000"/>
              </a:lnSpc>
              <a:spcBef>
                <a:spcPts val="600"/>
              </a:spcBef>
              <a:spcAft>
                <a:spcPts val="0"/>
              </a:spcAft>
              <a:defRPr/>
            </a:pPr>
            <a:r>
              <a:rPr lang="en-US" sz="1400" dirty="0" smtClean="0">
                <a:solidFill>
                  <a:schemeClr val="bg1"/>
                </a:solidFill>
                <a:ea typeface="MS PGothic" panose="020B0600070205080204" pitchFamily="34" charset="-128"/>
              </a:rPr>
              <a:t>&amp; </a:t>
            </a:r>
            <a:r>
              <a:rPr lang="en-US" sz="1400" dirty="0" smtClean="0">
                <a:solidFill>
                  <a:schemeClr val="bg1"/>
                </a:solidFill>
                <a:ea typeface="MS PGothic" panose="020B0600070205080204" pitchFamily="34" charset="-128"/>
              </a:rPr>
              <a:t>HCSRN </a:t>
            </a:r>
            <a:r>
              <a:rPr lang="en-US" sz="1400" dirty="0">
                <a:solidFill>
                  <a:schemeClr val="bg1"/>
                </a:solidFill>
                <a:ea typeface="MS PGothic" panose="020B0600070205080204" pitchFamily="34" charset="-128"/>
              </a:rPr>
              <a:t>VDW Operations Chair</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A53E2-3C36-4896-B5B1-5E777EEF2CB0}"/>
              </a:ext>
            </a:extLst>
          </p:cNvPr>
          <p:cNvSpPr>
            <a:spLocks noGrp="1"/>
          </p:cNvSpPr>
          <p:nvPr>
            <p:ph type="title"/>
          </p:nvPr>
        </p:nvSpPr>
        <p:spPr/>
        <p:txBody>
          <a:bodyPr/>
          <a:lstStyle/>
          <a:p>
            <a:pPr>
              <a:defRPr/>
            </a:pPr>
            <a:r>
              <a:rPr lang="en-US" sz="4000" b="1" dirty="0"/>
              <a:t>Member Requirements</a:t>
            </a:r>
            <a:br>
              <a:rPr lang="en-US" sz="4000" b="1" dirty="0"/>
            </a:br>
            <a:r>
              <a:rPr lang="en-US" sz="4000" b="1" dirty="0"/>
              <a:t>&amp; Expectations</a:t>
            </a:r>
          </a:p>
        </p:txBody>
      </p:sp>
      <p:sp>
        <p:nvSpPr>
          <p:cNvPr id="75779" name="Content Placeholder 2">
            <a:extLst>
              <a:ext uri="{FF2B5EF4-FFF2-40B4-BE49-F238E27FC236}">
                <a16:creationId xmlns="" xmlns:a16="http://schemas.microsoft.com/office/drawing/2014/main" id="{D3E82192-AD17-4B40-A236-6884B30472D6}"/>
              </a:ext>
            </a:extLst>
          </p:cNvPr>
          <p:cNvSpPr>
            <a:spLocks noGrp="1"/>
          </p:cNvSpPr>
          <p:nvPr>
            <p:ph idx="1"/>
          </p:nvPr>
        </p:nvSpPr>
        <p:spPr>
          <a:xfrm>
            <a:off x="268288" y="1641376"/>
            <a:ext cx="9190037" cy="5283200"/>
          </a:xfrm>
        </p:spPr>
        <p:txBody>
          <a:bodyPr/>
          <a:lstStyle/>
          <a:p>
            <a:pPr>
              <a:spcBef>
                <a:spcPts val="1200"/>
              </a:spcBef>
            </a:pPr>
            <a:r>
              <a:rPr lang="en-US" altLang="en-US" sz="2600" dirty="0"/>
              <a:t>Ability (and willingness) to create a site virtual data warehouse (VDW)</a:t>
            </a:r>
          </a:p>
          <a:p>
            <a:pPr>
              <a:spcBef>
                <a:spcPts val="1200"/>
              </a:spcBef>
            </a:pPr>
            <a:r>
              <a:rPr lang="en-US" altLang="en-US" sz="2600" dirty="0"/>
              <a:t>Comprehensive data for a defined patient population</a:t>
            </a:r>
          </a:p>
          <a:p>
            <a:pPr>
              <a:spcBef>
                <a:spcPts val="1200"/>
              </a:spcBef>
            </a:pPr>
            <a:r>
              <a:rPr lang="en-US" altLang="en-US" sz="2600" dirty="0"/>
              <a:t>Investigators and staff dedicated and accountable to a recognizable research center or department</a:t>
            </a:r>
          </a:p>
          <a:p>
            <a:pPr>
              <a:spcBef>
                <a:spcPts val="1200"/>
              </a:spcBef>
            </a:pPr>
            <a:r>
              <a:rPr lang="en-US" altLang="en-US" sz="2600" dirty="0"/>
              <a:t>Share the HCSRN’s value and commitment to the conduct of non-proprietary research for the good of the public</a:t>
            </a:r>
          </a:p>
          <a:p>
            <a:pPr>
              <a:spcBef>
                <a:spcPts val="1200"/>
              </a:spcBef>
            </a:pPr>
            <a:r>
              <a:rPr lang="en-US" altLang="en-US" sz="2600" dirty="0"/>
              <a:t>Active participation in HCSRN governance and operations -  including VDW, contractual and IRB efficiencies</a:t>
            </a:r>
          </a:p>
          <a:p>
            <a:pPr>
              <a:spcBef>
                <a:spcPts val="1200"/>
              </a:spcBef>
            </a:pPr>
            <a:r>
              <a:rPr lang="en-US" altLang="en-US" sz="2600" dirty="0"/>
              <a:t>Payment of annual dues to support shared infrastructure</a:t>
            </a:r>
          </a:p>
          <a:p>
            <a:pPr marL="0" indent="0">
              <a:buNone/>
            </a:pPr>
            <a:endParaRPr lang="en-US"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E143A-B66D-4035-B2EF-636EDBCE145A}"/>
              </a:ext>
            </a:extLst>
          </p:cNvPr>
          <p:cNvSpPr>
            <a:spLocks noGrp="1"/>
          </p:cNvSpPr>
          <p:nvPr>
            <p:ph type="title"/>
          </p:nvPr>
        </p:nvSpPr>
        <p:spPr>
          <a:xfrm>
            <a:off x="3436640" y="0"/>
            <a:ext cx="6013450" cy="1112553"/>
          </a:xfrm>
        </p:spPr>
        <p:txBody>
          <a:bodyPr/>
          <a:lstStyle/>
          <a:p>
            <a:pPr>
              <a:defRPr/>
            </a:pPr>
            <a:r>
              <a:rPr lang="en-US" sz="3600" b="1" dirty="0">
                <a:solidFill>
                  <a:schemeClr val="tx1"/>
                </a:solidFill>
              </a:rPr>
              <a:t>Commonalities and Variability</a:t>
            </a:r>
          </a:p>
        </p:txBody>
      </p:sp>
      <p:graphicFrame>
        <p:nvGraphicFramePr>
          <p:cNvPr id="4" name="Group 78">
            <a:extLst>
              <a:ext uri="{FF2B5EF4-FFF2-40B4-BE49-F238E27FC236}">
                <a16:creationId xmlns="" xmlns:a16="http://schemas.microsoft.com/office/drawing/2014/main" id="{5B1CD16F-82F5-4F7B-A580-DFA4EAA01912}"/>
              </a:ext>
            </a:extLst>
          </p:cNvPr>
          <p:cNvGraphicFramePr>
            <a:graphicFrameLocks noGrp="1"/>
          </p:cNvGraphicFramePr>
          <p:nvPr>
            <p:extLst>
              <p:ext uri="{D42A27DB-BD31-4B8C-83A1-F6EECF244321}">
                <p14:modId xmlns:p14="http://schemas.microsoft.com/office/powerpoint/2010/main" val="1250315504"/>
              </p:ext>
            </p:extLst>
          </p:nvPr>
        </p:nvGraphicFramePr>
        <p:xfrm>
          <a:off x="0" y="1533525"/>
          <a:ext cx="9753599" cy="5576888"/>
        </p:xfrm>
        <a:graphic>
          <a:graphicData uri="http://schemas.openxmlformats.org/drawingml/2006/table">
            <a:tbl>
              <a:tblPr/>
              <a:tblGrid>
                <a:gridCol w="4877739">
                  <a:extLst>
                    <a:ext uri="{9D8B030D-6E8A-4147-A177-3AD203B41FA5}">
                      <a16:colId xmlns="" xmlns:a16="http://schemas.microsoft.com/office/drawing/2014/main" val="20000"/>
                    </a:ext>
                  </a:extLst>
                </a:gridCol>
                <a:gridCol w="4875860">
                  <a:extLst>
                    <a:ext uri="{9D8B030D-6E8A-4147-A177-3AD203B41FA5}">
                      <a16:colId xmlns="" xmlns:a16="http://schemas.microsoft.com/office/drawing/2014/main" val="20001"/>
                    </a:ext>
                  </a:extLst>
                </a:gridCol>
              </a:tblGrid>
              <a:tr h="656749">
                <a:tc>
                  <a:txBody>
                    <a:bodyPr/>
                    <a:lstStyle/>
                    <a:p>
                      <a:pPr marL="0" marR="0" lvl="0" indent="0" algn="l" defTabSz="966788" rtl="0" eaLnBrk="0" fontAlgn="base" latinLnBrk="0" hangingPunct="0">
                        <a:lnSpc>
                          <a:spcPct val="100000"/>
                        </a:lnSpc>
                        <a:spcBef>
                          <a:spcPct val="50000"/>
                        </a:spcBef>
                        <a:spcAft>
                          <a:spcPct val="25000"/>
                        </a:spcAft>
                        <a:buClr>
                          <a:schemeClr val="bg2"/>
                        </a:buClr>
                        <a:buSzPct val="55000"/>
                        <a:buFont typeface="Wingdings" pitchFamily="2" charset="2"/>
                        <a:buNone/>
                        <a:tabLst/>
                      </a:pPr>
                      <a:r>
                        <a:rPr kumimoji="0" lang="en-US" sz="2800" b="1" i="0" u="none" strike="noStrike" cap="none" normalizeH="0" baseline="0" dirty="0">
                          <a:ln>
                            <a:noFill/>
                          </a:ln>
                          <a:solidFill>
                            <a:schemeClr val="tx1"/>
                          </a:solidFill>
                          <a:effectLst/>
                          <a:latin typeface="Arial" charset="0"/>
                          <a:ea typeface="ＭＳ Ｐゴシック" pitchFamily="-28" charset="-128"/>
                        </a:rPr>
                        <a:t>Similar</a:t>
                      </a:r>
                    </a:p>
                  </a:txBody>
                  <a:tcPr marL="92883" marR="92883" marT="92856" marB="92856" horzOverflow="overflow">
                    <a:lnL>
                      <a:noFill/>
                    </a:lnL>
                    <a:lnR w="28575" cap="flat" cmpd="sng" algn="ctr">
                      <a:solidFill>
                        <a:srgbClr val="5297C2"/>
                      </a:solidFill>
                      <a:prstDash val="solid"/>
                      <a:round/>
                      <a:headEnd type="none" w="med" len="med"/>
                      <a:tailEnd type="none" w="med" len="med"/>
                    </a:lnR>
                    <a:lnT>
                      <a:noFill/>
                    </a:lnT>
                    <a:lnB>
                      <a:noFill/>
                    </a:lnB>
                    <a:lnTlToBr>
                      <a:noFill/>
                    </a:lnTlToBr>
                    <a:lnBlToTr>
                      <a:noFill/>
                    </a:lnBlToTr>
                    <a:gradFill rotWithShape="1">
                      <a:gsLst>
                        <a:gs pos="0">
                          <a:srgbClr val="CDE1EE"/>
                        </a:gs>
                        <a:gs pos="100000">
                          <a:srgbClr val="5297C2"/>
                        </a:gs>
                      </a:gsLst>
                      <a:lin ang="18900000" scaled="1"/>
                    </a:gradFill>
                  </a:tcPr>
                </a:tc>
                <a:tc>
                  <a:txBody>
                    <a:bodyPr/>
                    <a:lstStyle/>
                    <a:p>
                      <a:pPr marL="0" marR="0" lvl="0" indent="0" algn="l" defTabSz="966788" rtl="0" eaLnBrk="0" fontAlgn="base" latinLnBrk="0" hangingPunct="0">
                        <a:lnSpc>
                          <a:spcPct val="100000"/>
                        </a:lnSpc>
                        <a:spcBef>
                          <a:spcPct val="50000"/>
                        </a:spcBef>
                        <a:spcAft>
                          <a:spcPct val="25000"/>
                        </a:spcAft>
                        <a:buClr>
                          <a:schemeClr val="bg2"/>
                        </a:buClr>
                        <a:buSzPct val="55000"/>
                        <a:buFont typeface="Wingdings" pitchFamily="2" charset="2"/>
                        <a:buNone/>
                        <a:tabLst/>
                      </a:pPr>
                      <a:r>
                        <a:rPr kumimoji="0" lang="en-US" sz="2800" b="1" i="0" u="none" strike="noStrike" cap="none" normalizeH="0" baseline="0" dirty="0">
                          <a:ln>
                            <a:noFill/>
                          </a:ln>
                          <a:solidFill>
                            <a:schemeClr val="tx1"/>
                          </a:solidFill>
                          <a:effectLst/>
                          <a:latin typeface="Arial" charset="0"/>
                          <a:ea typeface="ＭＳ Ｐゴシック" pitchFamily="-28" charset="-128"/>
                        </a:rPr>
                        <a:t>Different</a:t>
                      </a:r>
                    </a:p>
                  </a:txBody>
                  <a:tcPr marL="92883" marR="92883" marT="92856" marB="92856" horzOverflow="overflow">
                    <a:lnL w="28575" cap="flat" cmpd="sng" algn="ctr">
                      <a:solidFill>
                        <a:srgbClr val="5297C2"/>
                      </a:solidFill>
                      <a:prstDash val="solid"/>
                      <a:round/>
                      <a:headEnd type="none" w="med" len="med"/>
                      <a:tailEnd type="none" w="med" len="med"/>
                    </a:lnL>
                    <a:lnR>
                      <a:noFill/>
                    </a:lnR>
                    <a:lnT>
                      <a:noFill/>
                    </a:lnT>
                    <a:lnB>
                      <a:noFill/>
                    </a:lnB>
                    <a:lnTlToBr>
                      <a:noFill/>
                    </a:lnTlToBr>
                    <a:lnBlToTr>
                      <a:noFill/>
                    </a:lnBlToTr>
                    <a:gradFill rotWithShape="1">
                      <a:gsLst>
                        <a:gs pos="0">
                          <a:srgbClr val="CDE1EE"/>
                        </a:gs>
                        <a:gs pos="100000">
                          <a:srgbClr val="5297C2"/>
                        </a:gs>
                      </a:gsLst>
                      <a:lin ang="18900000" scaled="1"/>
                    </a:gradFill>
                  </a:tcPr>
                </a:tc>
                <a:extLst>
                  <a:ext uri="{0D108BD9-81ED-4DB2-BD59-A6C34878D82A}">
                    <a16:rowId xmlns="" xmlns:a16="http://schemas.microsoft.com/office/drawing/2014/main" val="10000"/>
                  </a:ext>
                </a:extLst>
              </a:tr>
              <a:tr h="4920139">
                <a:tc>
                  <a:txBody>
                    <a:bodyPr/>
                    <a:lstStyle/>
                    <a:p>
                      <a:pPr marL="0" marR="0" lvl="0" indent="0" algn="l" defTabSz="966788" rtl="0" eaLnBrk="0" fontAlgn="base" latinLnBrk="0" hangingPunct="0">
                        <a:lnSpc>
                          <a:spcPct val="100000"/>
                        </a:lnSpc>
                        <a:spcBef>
                          <a:spcPts val="1200"/>
                        </a:spcBef>
                        <a:spcAft>
                          <a:spcPct val="25000"/>
                        </a:spcAft>
                        <a:buClr>
                          <a:schemeClr val="bg2"/>
                        </a:buClr>
                        <a:buSzPct val="55000"/>
                        <a:buFontTx/>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Research centers affiliated with healthcare organizations</a:t>
                      </a:r>
                    </a:p>
                    <a:p>
                      <a:pPr marL="0" marR="0" lvl="0" indent="0" algn="l" defTabSz="966788" rtl="0" eaLnBrk="0" fontAlgn="base" latinLnBrk="0" hangingPunct="0">
                        <a:lnSpc>
                          <a:spcPct val="100000"/>
                        </a:lnSpc>
                        <a:spcBef>
                          <a:spcPts val="1200"/>
                        </a:spcBef>
                        <a:spcAft>
                          <a:spcPct val="25000"/>
                        </a:spcAft>
                        <a:buClr>
                          <a:schemeClr val="bg2"/>
                        </a:buClr>
                        <a:buSzPct val="55000"/>
                        <a:buFontTx/>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Dedication to public domain, non-proprietary research</a:t>
                      </a:r>
                    </a:p>
                    <a:p>
                      <a:pPr marL="0" marR="0" lvl="0" indent="0" algn="l" defTabSz="966788" rtl="0" eaLnBrk="0" fontAlgn="base" latinLnBrk="0" hangingPunct="0">
                        <a:lnSpc>
                          <a:spcPct val="100000"/>
                        </a:lnSpc>
                        <a:spcBef>
                          <a:spcPts val="1200"/>
                        </a:spcBef>
                        <a:spcAft>
                          <a:spcPct val="25000"/>
                        </a:spcAft>
                        <a:buClr>
                          <a:schemeClr val="bg2"/>
                        </a:buClr>
                        <a:buSzPct val="55000"/>
                        <a:buFontTx/>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Scientists value collaboration</a:t>
                      </a:r>
                    </a:p>
                    <a:p>
                      <a:pPr marL="0" marR="0" lvl="0" indent="0" algn="l" defTabSz="966788" rtl="0" eaLnBrk="0" fontAlgn="base" latinLnBrk="0" hangingPunct="0">
                        <a:lnSpc>
                          <a:spcPct val="100000"/>
                        </a:lnSpc>
                        <a:spcBef>
                          <a:spcPts val="1200"/>
                        </a:spcBef>
                        <a:spcAft>
                          <a:spcPct val="25000"/>
                        </a:spcAft>
                        <a:buClr>
                          <a:schemeClr val="bg2"/>
                        </a:buClr>
                        <a:buSzPct val="55000"/>
                        <a:buFontTx/>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Access to comprehensive healthcare services data for a defined patient/member population</a:t>
                      </a:r>
                    </a:p>
                  </a:txBody>
                  <a:tcPr marL="92883" marR="92883" marT="92856" marB="92856" horzOverflow="overflow">
                    <a:lnL>
                      <a:noFill/>
                    </a:lnL>
                    <a:lnR w="28575" cap="flat" cmpd="sng" algn="ctr">
                      <a:solidFill>
                        <a:srgbClr val="5297C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66788" rtl="0" eaLnBrk="0" fontAlgn="base" latinLnBrk="0" hangingPunct="0">
                        <a:lnSpc>
                          <a:spcPct val="100000"/>
                        </a:lnSpc>
                        <a:spcBef>
                          <a:spcPts val="1200"/>
                        </a:spcBef>
                        <a:spcAft>
                          <a:spcPct val="25000"/>
                        </a:spcAft>
                        <a:buClr>
                          <a:schemeClr val="bg2"/>
                        </a:buClr>
                        <a:buSzPct val="55000"/>
                        <a:buFont typeface="Wingdings" pitchFamily="2" charset="2"/>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Degree of research center integration with health plan</a:t>
                      </a:r>
                    </a:p>
                    <a:p>
                      <a:pPr marL="0" marR="0" lvl="0" indent="0" algn="l" defTabSz="966788" rtl="0" eaLnBrk="0" fontAlgn="base" latinLnBrk="0" hangingPunct="0">
                        <a:lnSpc>
                          <a:spcPct val="100000"/>
                        </a:lnSpc>
                        <a:spcBef>
                          <a:spcPts val="1200"/>
                        </a:spcBef>
                        <a:spcAft>
                          <a:spcPct val="25000"/>
                        </a:spcAft>
                        <a:buClr>
                          <a:schemeClr val="bg2"/>
                        </a:buClr>
                        <a:buSzPct val="55000"/>
                        <a:buFont typeface="Wingdings" pitchFamily="2" charset="2"/>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Degree of service integration within the health organizations</a:t>
                      </a:r>
                    </a:p>
                    <a:p>
                      <a:pPr marL="0" marR="0" lvl="0" indent="0" algn="l" defTabSz="966788" rtl="0" eaLnBrk="0" fontAlgn="base" latinLnBrk="0" hangingPunct="0">
                        <a:lnSpc>
                          <a:spcPct val="100000"/>
                        </a:lnSpc>
                        <a:spcBef>
                          <a:spcPts val="1200"/>
                        </a:spcBef>
                        <a:spcAft>
                          <a:spcPct val="25000"/>
                        </a:spcAft>
                        <a:buClr>
                          <a:schemeClr val="bg2"/>
                        </a:buClr>
                        <a:buSzPct val="55000"/>
                        <a:buFont typeface="Wingdings" pitchFamily="2" charset="2"/>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Size and complexity of research enterprises</a:t>
                      </a:r>
                    </a:p>
                    <a:p>
                      <a:pPr marL="0" marR="0" lvl="0" indent="0" algn="l" defTabSz="966788" rtl="0" eaLnBrk="0" fontAlgn="base" latinLnBrk="0" hangingPunct="0">
                        <a:lnSpc>
                          <a:spcPct val="100000"/>
                        </a:lnSpc>
                        <a:spcBef>
                          <a:spcPts val="1200"/>
                        </a:spcBef>
                        <a:spcAft>
                          <a:spcPct val="25000"/>
                        </a:spcAft>
                        <a:buClr>
                          <a:schemeClr val="bg2"/>
                        </a:buClr>
                        <a:buSzPct val="55000"/>
                        <a:buFont typeface="Wingdings" pitchFamily="2" charset="2"/>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Organizational and staffing models</a:t>
                      </a:r>
                    </a:p>
                    <a:p>
                      <a:pPr marL="0" marR="0" lvl="0" indent="0" algn="l" defTabSz="966788" rtl="0" eaLnBrk="0" fontAlgn="base" latinLnBrk="0" hangingPunct="0">
                        <a:lnSpc>
                          <a:spcPct val="100000"/>
                        </a:lnSpc>
                        <a:spcBef>
                          <a:spcPts val="1200"/>
                        </a:spcBef>
                        <a:spcAft>
                          <a:spcPct val="25000"/>
                        </a:spcAft>
                        <a:buClr>
                          <a:schemeClr val="bg2"/>
                        </a:buClr>
                        <a:buSzPct val="55000"/>
                        <a:buFont typeface="Wingdings" pitchFamily="2" charset="2"/>
                        <a:buNone/>
                        <a:tabLst/>
                      </a:pPr>
                      <a:r>
                        <a:rPr kumimoji="0" lang="en-US" sz="2400" b="0" i="0" u="none" strike="noStrike" cap="none" normalizeH="0" baseline="0" dirty="0">
                          <a:ln>
                            <a:noFill/>
                          </a:ln>
                          <a:solidFill>
                            <a:schemeClr val="tx1"/>
                          </a:solidFill>
                          <a:effectLst/>
                          <a:latin typeface="Arial" charset="0"/>
                          <a:ea typeface="ＭＳ Ｐゴシック" pitchFamily="-28" charset="-128"/>
                        </a:rPr>
                        <a:t>Proportion, size, and diversity of the defined populations</a:t>
                      </a:r>
                    </a:p>
                  </a:txBody>
                  <a:tcPr marL="92883" marR="92883" marT="92856" marB="92856" horzOverflow="overflow">
                    <a:lnL w="28575" cap="flat" cmpd="sng" algn="ctr">
                      <a:solidFill>
                        <a:srgbClr val="5297C2"/>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4">
            <a:extLst>
              <a:ext uri="{FF2B5EF4-FFF2-40B4-BE49-F238E27FC236}">
                <a16:creationId xmlns="" xmlns:a16="http://schemas.microsoft.com/office/drawing/2014/main" id="{86C1F079-54B1-424D-8FEB-89187871BD0D}"/>
              </a:ext>
            </a:extLst>
          </p:cNvPr>
          <p:cNvSpPr>
            <a:spLocks noGrp="1"/>
          </p:cNvSpPr>
          <p:nvPr>
            <p:ph type="title"/>
          </p:nvPr>
        </p:nvSpPr>
        <p:spPr>
          <a:xfrm>
            <a:off x="3508375" y="201613"/>
            <a:ext cx="5973763" cy="762000"/>
          </a:xfrm>
        </p:spPr>
        <p:txBody>
          <a:bodyPr/>
          <a:lstStyle/>
          <a:p>
            <a:pPr defTabSz="981075"/>
            <a:r>
              <a:rPr lang="en-US" altLang="en-US" sz="3600" b="1" dirty="0">
                <a:ea typeface="ＭＳ Ｐゴシック" panose="020B0600070205080204" pitchFamily="34" charset="-128"/>
              </a:rPr>
              <a:t>How do HCSRN sites work together? </a:t>
            </a:r>
          </a:p>
        </p:txBody>
      </p:sp>
      <p:sp>
        <p:nvSpPr>
          <p:cNvPr id="74755" name="Content Placeholder 2">
            <a:extLst>
              <a:ext uri="{FF2B5EF4-FFF2-40B4-BE49-F238E27FC236}">
                <a16:creationId xmlns="" xmlns:a16="http://schemas.microsoft.com/office/drawing/2014/main" id="{E0184115-2EC2-4417-A157-14A6E7411E1A}"/>
              </a:ext>
            </a:extLst>
          </p:cNvPr>
          <p:cNvSpPr>
            <a:spLocks noGrp="1"/>
          </p:cNvSpPr>
          <p:nvPr>
            <p:ph idx="1"/>
          </p:nvPr>
        </p:nvSpPr>
        <p:spPr>
          <a:xfrm>
            <a:off x="409575" y="1533525"/>
            <a:ext cx="8755063" cy="1100138"/>
          </a:xfrm>
        </p:spPr>
        <p:txBody>
          <a:bodyPr/>
          <a:lstStyle/>
          <a:p>
            <a:pPr marL="0" indent="0" defTabSz="982160">
              <a:buFont typeface="Wingdings" panose="05000000000000000000" pitchFamily="2" charset="2"/>
              <a:buNone/>
              <a:defRPr/>
            </a:pPr>
            <a:r>
              <a:rPr lang="en-US" altLang="en-US" sz="2032" dirty="0">
                <a:ea typeface="MS PGothic" panose="020B0600070205080204" pitchFamily="34" charset="-128"/>
              </a:rPr>
              <a:t>The HCSRN is a </a:t>
            </a:r>
            <a:r>
              <a:rPr lang="en-US" altLang="en-US" sz="2032" i="1" u="sng" dirty="0">
                <a:ea typeface="MS PGothic" panose="020B0600070205080204" pitchFamily="34" charset="-128"/>
              </a:rPr>
              <a:t>virtual network</a:t>
            </a:r>
            <a:r>
              <a:rPr lang="en-US" altLang="en-US" sz="2032" dirty="0">
                <a:ea typeface="MS PGothic" panose="020B0600070205080204" pitchFamily="34" charset="-128"/>
              </a:rPr>
              <a:t>: A group of independent organizations sharing resources to achieve a common set of goals. Members bond based on shared scientific interests, pursue collaborative research.</a:t>
            </a:r>
          </a:p>
          <a:p>
            <a:pPr marL="0" indent="0" defTabSz="982160">
              <a:buFont typeface="Wingdings" panose="05000000000000000000" pitchFamily="2" charset="2"/>
              <a:buNone/>
              <a:defRPr/>
            </a:pPr>
            <a:r>
              <a:rPr lang="en-US" altLang="en-US" sz="2032" dirty="0">
                <a:ea typeface="MS PGothic" panose="020B0600070205080204" pitchFamily="34" charset="-128"/>
              </a:rPr>
              <a:t> </a:t>
            </a:r>
          </a:p>
          <a:p>
            <a:pPr marL="0" indent="0" defTabSz="982160">
              <a:buFont typeface="Wingdings" panose="05000000000000000000" pitchFamily="2" charset="2"/>
              <a:buNone/>
              <a:defRPr/>
            </a:pPr>
            <a:endParaRPr lang="en-US" altLang="en-US" sz="2438" dirty="0">
              <a:ea typeface="MS PGothic" panose="020B0600070205080204" pitchFamily="34" charset="-128"/>
            </a:endParaRPr>
          </a:p>
        </p:txBody>
      </p:sp>
      <p:graphicFrame>
        <p:nvGraphicFramePr>
          <p:cNvPr id="8" name="Table 7">
            <a:extLst>
              <a:ext uri="{FF2B5EF4-FFF2-40B4-BE49-F238E27FC236}">
                <a16:creationId xmlns="" xmlns:a16="http://schemas.microsoft.com/office/drawing/2014/main" id="{7045D8CB-D3B6-402A-B452-5D17E8EB95BC}"/>
              </a:ext>
            </a:extLst>
          </p:cNvPr>
          <p:cNvGraphicFramePr>
            <a:graphicFrameLocks noGrp="1"/>
          </p:cNvGraphicFramePr>
          <p:nvPr>
            <p:extLst>
              <p:ext uri="{D42A27DB-BD31-4B8C-83A1-F6EECF244321}">
                <p14:modId xmlns:p14="http://schemas.microsoft.com/office/powerpoint/2010/main" val="3483255476"/>
              </p:ext>
            </p:extLst>
          </p:nvPr>
        </p:nvGraphicFramePr>
        <p:xfrm>
          <a:off x="409575" y="2828925"/>
          <a:ext cx="8856663" cy="3946526"/>
        </p:xfrm>
        <a:graphic>
          <a:graphicData uri="http://schemas.openxmlformats.org/drawingml/2006/table">
            <a:tbl>
              <a:tblPr/>
              <a:tblGrid>
                <a:gridCol w="4427538">
                  <a:extLst>
                    <a:ext uri="{9D8B030D-6E8A-4147-A177-3AD203B41FA5}">
                      <a16:colId xmlns="" xmlns:a16="http://schemas.microsoft.com/office/drawing/2014/main" val="20000"/>
                    </a:ext>
                  </a:extLst>
                </a:gridCol>
                <a:gridCol w="4429125">
                  <a:extLst>
                    <a:ext uri="{9D8B030D-6E8A-4147-A177-3AD203B41FA5}">
                      <a16:colId xmlns="" xmlns:a16="http://schemas.microsoft.com/office/drawing/2014/main" val="20001"/>
                    </a:ext>
                  </a:extLst>
                </a:gridCol>
              </a:tblGrid>
              <a:tr h="403218">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The HCSRN is…</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90000"/>
                      </a:schemeClr>
                    </a:solidFill>
                  </a:tcPr>
                </a:tc>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The HCSRN is NOT….</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90000"/>
                      </a:schemeClr>
                    </a:solidFill>
                  </a:tcPr>
                </a:tc>
                <a:extLst>
                  <a:ext uri="{0D108BD9-81ED-4DB2-BD59-A6C34878D82A}">
                    <a16:rowId xmlns="" xmlns:a16="http://schemas.microsoft.com/office/drawing/2014/main" val="10000"/>
                  </a:ext>
                </a:extLst>
              </a:tr>
              <a:tr h="712776">
                <a:tc>
                  <a:txBody>
                    <a:bodyPr/>
                    <a:lstStyle>
                      <a:lvl1pPr defTabSz="45720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5720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5720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5720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5720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An informal alliance (“coalition of the willing”)</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tc>
                  <a:txBody>
                    <a:bodyPr/>
                    <a:lstStyle>
                      <a:lvl1pPr defTabSz="45720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5720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5720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5720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5720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 legal or corporate entity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extLst>
                  <a:ext uri="{0D108BD9-81ED-4DB2-BD59-A6C34878D82A}">
                    <a16:rowId xmlns="" xmlns:a16="http://schemas.microsoft.com/office/drawing/2014/main" val="10001"/>
                  </a:ext>
                </a:extLst>
              </a:tr>
              <a:tr h="702490">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Sustained by membership dues, and largely volunteer based</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9EB"/>
                    </a:solidFill>
                  </a:tcPr>
                </a:tc>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An externally funded research network</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9EB"/>
                    </a:solidFill>
                  </a:tcPr>
                </a:tc>
                <a:extLst>
                  <a:ext uri="{0D108BD9-81ED-4DB2-BD59-A6C34878D82A}">
                    <a16:rowId xmlns="" xmlns:a16="http://schemas.microsoft.com/office/drawing/2014/main" val="10002"/>
                  </a:ext>
                </a:extLst>
              </a:tr>
              <a:tr h="712776">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kern="1200" cap="none" normalizeH="0" baseline="0" dirty="0">
                          <a:ln>
                            <a:noFill/>
                          </a:ln>
                          <a:solidFill>
                            <a:srgbClr val="000000"/>
                          </a:solidFill>
                          <a:effectLst/>
                          <a:latin typeface="Arial" panose="020B0604020202020204" pitchFamily="34" charset="0"/>
                          <a:ea typeface="ＭＳ Ｐゴシック" panose="020B0600070205080204" pitchFamily="34" charset="-128"/>
                        </a:rPr>
                        <a:t>Committed to publishing findings in the public domain</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kern="1200" cap="none" normalizeH="0" baseline="0" dirty="0">
                          <a:ln>
                            <a:noFill/>
                          </a:ln>
                          <a:solidFill>
                            <a:srgbClr val="000000"/>
                          </a:solidFill>
                          <a:effectLst/>
                          <a:latin typeface="Arial" panose="020B0604020202020204" pitchFamily="34" charset="0"/>
                          <a:ea typeface="ＭＳ Ｐゴシック" panose="020B0600070205080204" pitchFamily="34" charset="-128"/>
                        </a:rPr>
                        <a:t>The internal research analytics departments for health systems </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extLst>
                  <a:ext uri="{0D108BD9-81ED-4DB2-BD59-A6C34878D82A}">
                    <a16:rowId xmlns="" xmlns:a16="http://schemas.microsoft.com/office/drawing/2014/main" val="10003"/>
                  </a:ext>
                </a:extLst>
              </a:tr>
              <a:tr h="712776">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Increasingly diverse in its health system membership</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9EB"/>
                    </a:solidFill>
                  </a:tcPr>
                </a:tc>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Just HMOs</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9EB"/>
                    </a:solidFill>
                  </a:tcPr>
                </a:tc>
                <a:extLst>
                  <a:ext uri="{0D108BD9-81ED-4DB2-BD59-A6C34878D82A}">
                    <a16:rowId xmlns="" xmlns:a16="http://schemas.microsoft.com/office/drawing/2014/main" val="10004"/>
                  </a:ext>
                </a:extLst>
              </a:tr>
              <a:tr h="702490">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Operated by a staff who are located in multiple health systems</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tc>
                  <a:txBody>
                    <a:bodyPr/>
                    <a:lstStyle>
                      <a:lvl1pPr defTabSz="463550">
                        <a:spcBef>
                          <a:spcPct val="50000"/>
                        </a:spcBef>
                        <a:spcAft>
                          <a:spcPct val="25000"/>
                        </a:spcAft>
                        <a:buClr>
                          <a:srgbClr val="CC6600"/>
                        </a:buClr>
                        <a:buSzPct val="100000"/>
                        <a:buFont typeface="Wingdings" panose="05000000000000000000" pitchFamily="2" charset="2"/>
                        <a:defRPr sz="2000" b="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defTabSz="463550">
                        <a:spcBef>
                          <a:spcPct val="25000"/>
                        </a:spcBef>
                        <a:spcAft>
                          <a:spcPct val="25000"/>
                        </a:spcAft>
                        <a:buClr>
                          <a:srgbClr val="0054A6"/>
                        </a:buClr>
                        <a:buSzPct val="100000"/>
                        <a:buFont typeface="Arial" panose="020B0604020202020204" pitchFamily="34" charset="0"/>
                        <a:defRPr>
                          <a:solidFill>
                            <a:schemeClr val="tx1"/>
                          </a:solidFill>
                          <a:latin typeface="Century Gothic" panose="020B0502020202020204" pitchFamily="34" charset="0"/>
                          <a:ea typeface="ＭＳ Ｐゴシック" panose="020B0600070205080204" pitchFamily="34" charset="-128"/>
                        </a:defRPr>
                      </a:lvl2pPr>
                      <a:lvl3pPr marL="1143000" indent="-228600" defTabSz="463550">
                        <a:spcBef>
                          <a:spcPct val="25000"/>
                        </a:spcBef>
                        <a:buClr>
                          <a:schemeClr val="tx1"/>
                        </a:buClr>
                        <a:buSzPct val="80000"/>
                        <a:buFont typeface="Wingdings" panose="05000000000000000000" pitchFamily="2" charset="2"/>
                        <a:defRPr>
                          <a:solidFill>
                            <a:schemeClr val="tx1"/>
                          </a:solidFill>
                          <a:latin typeface="Century Gothic" panose="020B0502020202020204" pitchFamily="34" charset="0"/>
                          <a:ea typeface="ＭＳ Ｐゴシック" panose="020B0600070205080204" pitchFamily="34" charset="-128"/>
                        </a:defRPr>
                      </a:lvl3pPr>
                      <a:lvl4pPr marL="1600200" indent="-228600" defTabSz="463550">
                        <a:spcBef>
                          <a:spcPct val="25000"/>
                        </a:spcBef>
                        <a:buClr>
                          <a:schemeClr val="tx1"/>
                        </a:buClr>
                        <a:buFont typeface="Wingdings" panose="05000000000000000000" pitchFamily="2" charset="2"/>
                        <a:defRPr sz="1400">
                          <a:solidFill>
                            <a:schemeClr val="tx1"/>
                          </a:solidFill>
                          <a:latin typeface="Century Gothic" panose="020B0502020202020204" pitchFamily="34" charset="0"/>
                          <a:ea typeface="ＭＳ Ｐゴシック" panose="020B0600070205080204" pitchFamily="34" charset="-128"/>
                        </a:defRPr>
                      </a:lvl4pPr>
                      <a:lvl5pPr marL="2057400" indent="-228600" defTabSz="463550">
                        <a:spcBef>
                          <a:spcPct val="25000"/>
                        </a:spcBef>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5pPr>
                      <a:lvl6pPr marL="25146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6pPr>
                      <a:lvl7pPr marL="29718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7pPr>
                      <a:lvl8pPr marL="34290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8pPr>
                      <a:lvl9pPr marL="3886200" indent="-228600" defTabSz="463550" eaLnBrk="0" fontAlgn="base" hangingPunct="0">
                        <a:spcBef>
                          <a:spcPct val="25000"/>
                        </a:spcBef>
                        <a:spcAft>
                          <a:spcPct val="0"/>
                        </a:spcAft>
                        <a:buClr>
                          <a:schemeClr val="tx1"/>
                        </a:buClr>
                        <a:buFont typeface="Arial" panose="020B0604020202020204" pitchFamily="34" charset="0"/>
                        <a:defRPr sz="1400">
                          <a:solidFill>
                            <a:schemeClr val="tx1"/>
                          </a:solidFill>
                          <a:latin typeface="Century Gothic" panose="020B0502020202020204" pitchFamily="34" charset="0"/>
                          <a:ea typeface="ＭＳ Ｐゴシック" panose="020B0600070205080204" pitchFamily="34" charset="-128"/>
                        </a:defRPr>
                      </a:lvl9pPr>
                    </a:lstStyle>
                    <a:p>
                      <a:pPr marL="0" marR="0" lvl="0" indent="0" algn="l" defTabSz="46355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 “bricks &amp; mortar” physical entity</a:t>
                      </a:r>
                    </a:p>
                  </a:txBody>
                  <a:tcPr marL="92899" marR="92899" marT="46445" marB="46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F"/>
                    </a:solidFill>
                  </a:tcPr>
                </a:tc>
                <a:extLst>
                  <a:ext uri="{0D108BD9-81ED-4DB2-BD59-A6C34878D82A}">
                    <a16:rowId xmlns="" xmlns:a16="http://schemas.microsoft.com/office/drawing/2014/main" val="10005"/>
                  </a:ext>
                </a:extLst>
              </a:tr>
            </a:tbl>
          </a:graphicData>
        </a:graphic>
      </p:graphicFrame>
    </p:spTree>
  </p:cSld>
  <p:clrMapOvr>
    <a:masterClrMapping/>
  </p:clrMapOvr>
  <p:transition spd="med">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A910D-3B64-434C-ADDB-98BB2435EE0C}"/>
              </a:ext>
            </a:extLst>
          </p:cNvPr>
          <p:cNvSpPr>
            <a:spLocks noGrp="1"/>
          </p:cNvSpPr>
          <p:nvPr>
            <p:ph type="title"/>
          </p:nvPr>
        </p:nvSpPr>
        <p:spPr/>
        <p:txBody>
          <a:bodyPr/>
          <a:lstStyle/>
          <a:p>
            <a:r>
              <a:rPr lang="en-US" sz="4000" b="1" dirty="0">
                <a:ea typeface="ＭＳ Ｐゴシック" charset="0"/>
              </a:rPr>
              <a:t>How does the HCSRN Function? </a:t>
            </a:r>
            <a:endParaRPr lang="en-US" sz="4000" dirty="0"/>
          </a:p>
        </p:txBody>
      </p:sp>
      <p:sp>
        <p:nvSpPr>
          <p:cNvPr id="3" name="Content Placeholder 2">
            <a:extLst>
              <a:ext uri="{FF2B5EF4-FFF2-40B4-BE49-F238E27FC236}">
                <a16:creationId xmlns="" xmlns:a16="http://schemas.microsoft.com/office/drawing/2014/main" id="{21BC4F96-4405-40A4-B1C7-F5DD8BF0E355}"/>
              </a:ext>
            </a:extLst>
          </p:cNvPr>
          <p:cNvSpPr>
            <a:spLocks noGrp="1"/>
          </p:cNvSpPr>
          <p:nvPr>
            <p:ph idx="1"/>
          </p:nvPr>
        </p:nvSpPr>
        <p:spPr/>
        <p:txBody>
          <a:bodyPr/>
          <a:lstStyle/>
          <a:p>
            <a:pPr marL="0" indent="0" defTabSz="975386" fontAlgn="auto">
              <a:spcAft>
                <a:spcPts val="1200"/>
              </a:spcAft>
              <a:buSzPct val="85000"/>
              <a:buNone/>
              <a:defRPr/>
            </a:pPr>
            <a:r>
              <a:rPr lang="en-US" altLang="en-US" sz="2800" dirty="0"/>
              <a:t>Formalized structures, processes, and resources provide substance and presence and make HCSRN more than the sum of its parts or research projects</a:t>
            </a:r>
          </a:p>
          <a:p>
            <a:pPr marL="243846" indent="-243846" defTabSz="975386" fontAlgn="auto">
              <a:spcBef>
                <a:spcPts val="1200"/>
              </a:spcBef>
              <a:spcAft>
                <a:spcPts val="0"/>
              </a:spcAft>
              <a:defRPr/>
            </a:pPr>
            <a:r>
              <a:rPr lang="en-US" altLang="en-US" sz="2000" dirty="0"/>
              <a:t>Board &amp; Executive Committee </a:t>
            </a:r>
            <a:r>
              <a:rPr lang="en-US" altLang="en-US" sz="2000" dirty="0">
                <a:sym typeface="Wingdings 3" panose="05040102010807070707" pitchFamily="18" charset="2"/>
              </a:rPr>
              <a:t></a:t>
            </a:r>
            <a:r>
              <a:rPr lang="en-US" altLang="en-US" sz="2000" dirty="0"/>
              <a:t> </a:t>
            </a:r>
            <a:r>
              <a:rPr lang="en-US" altLang="en-US" sz="2000" i="1" dirty="0"/>
              <a:t>direction, leadership, self-reflection</a:t>
            </a:r>
          </a:p>
          <a:p>
            <a:pPr marL="243846" indent="-243846" defTabSz="975386" fontAlgn="auto">
              <a:spcBef>
                <a:spcPts val="1200"/>
              </a:spcBef>
              <a:spcAft>
                <a:spcPts val="0"/>
              </a:spcAft>
              <a:defRPr/>
            </a:pPr>
            <a:r>
              <a:rPr lang="en-US" altLang="en-US" sz="2000" dirty="0"/>
              <a:t>Membership Dues </a:t>
            </a:r>
            <a:r>
              <a:rPr lang="en-US" altLang="en-US" sz="2000" dirty="0">
                <a:sym typeface="Wingdings 3" panose="05040102010807070707" pitchFamily="18" charset="2"/>
              </a:rPr>
              <a:t></a:t>
            </a:r>
            <a:r>
              <a:rPr lang="en-US" altLang="en-US" sz="2000" dirty="0"/>
              <a:t> </a:t>
            </a:r>
            <a:r>
              <a:rPr lang="en-US" altLang="en-US" sz="2000" i="1" dirty="0"/>
              <a:t>support distributed, core HCSRN staff</a:t>
            </a:r>
          </a:p>
          <a:p>
            <a:pPr marL="243846" indent="-243846" defTabSz="975386" fontAlgn="auto">
              <a:spcBef>
                <a:spcPts val="1200"/>
              </a:spcBef>
              <a:spcAft>
                <a:spcPts val="0"/>
              </a:spcAft>
              <a:defRPr/>
            </a:pPr>
            <a:r>
              <a:rPr lang="en-US" altLang="en-US" sz="2000" dirty="0"/>
              <a:t>Committees and Working Groups </a:t>
            </a:r>
            <a:r>
              <a:rPr lang="en-US" altLang="en-US" sz="2000" dirty="0">
                <a:sym typeface="Wingdings 3" panose="05040102010807070707" pitchFamily="18" charset="2"/>
              </a:rPr>
              <a:t></a:t>
            </a:r>
            <a:r>
              <a:rPr lang="en-US" altLang="en-US" sz="2000" i="1" dirty="0"/>
              <a:t> streamline, formalize processes</a:t>
            </a:r>
          </a:p>
          <a:p>
            <a:pPr marL="243846" indent="-243846" defTabSz="975386" fontAlgn="auto">
              <a:spcBef>
                <a:spcPts val="1200"/>
              </a:spcBef>
              <a:spcAft>
                <a:spcPts val="0"/>
              </a:spcAft>
              <a:defRPr/>
            </a:pPr>
            <a:r>
              <a:rPr lang="en-US" altLang="en-US" sz="2000" dirty="0"/>
              <a:t>Collaboration Toolkit </a:t>
            </a:r>
            <a:r>
              <a:rPr lang="en-US" altLang="en-US" sz="2000" dirty="0">
                <a:sym typeface="Wingdings 3" panose="05040102010807070707" pitchFamily="18" charset="2"/>
              </a:rPr>
              <a:t></a:t>
            </a:r>
            <a:r>
              <a:rPr lang="en-US" altLang="en-US" sz="2000" i="1" dirty="0"/>
              <a:t> codify tools, knowledge and best practices</a:t>
            </a:r>
          </a:p>
          <a:p>
            <a:pPr marL="243846" indent="-243846" defTabSz="975386" fontAlgn="auto">
              <a:spcBef>
                <a:spcPts val="1200"/>
              </a:spcBef>
              <a:spcAft>
                <a:spcPts val="0"/>
              </a:spcAft>
              <a:defRPr/>
            </a:pPr>
            <a:r>
              <a:rPr lang="en-US" altLang="en-US" sz="2000" dirty="0"/>
              <a:t>Virtual Data Warehouse </a:t>
            </a:r>
            <a:r>
              <a:rPr lang="en-US" altLang="en-US" sz="2000" dirty="0">
                <a:sym typeface="Wingdings 3" panose="05040102010807070707" pitchFamily="18" charset="2"/>
              </a:rPr>
              <a:t></a:t>
            </a:r>
            <a:r>
              <a:rPr lang="en-US" altLang="en-US" sz="2000" dirty="0"/>
              <a:t> </a:t>
            </a:r>
            <a:r>
              <a:rPr lang="en-US" altLang="en-US" sz="2000" i="1" dirty="0"/>
              <a:t>standard approach to ease data pooling</a:t>
            </a:r>
          </a:p>
          <a:p>
            <a:pPr marL="243846" indent="-243846" defTabSz="975386" fontAlgn="auto">
              <a:spcBef>
                <a:spcPts val="1200"/>
              </a:spcBef>
              <a:spcAft>
                <a:spcPts val="0"/>
              </a:spcAft>
              <a:defRPr/>
            </a:pPr>
            <a:r>
              <a:rPr lang="en-US" altLang="en-US" sz="2000" dirty="0"/>
              <a:t>Website and Communications </a:t>
            </a:r>
            <a:r>
              <a:rPr lang="en-US" altLang="en-US" sz="2000" dirty="0">
                <a:sym typeface="Wingdings 3" panose="05040102010807070707" pitchFamily="18" charset="2"/>
              </a:rPr>
              <a:t></a:t>
            </a:r>
            <a:r>
              <a:rPr lang="en-US" altLang="en-US" sz="2000" dirty="0"/>
              <a:t> </a:t>
            </a:r>
            <a:r>
              <a:rPr lang="en-US" altLang="en-US" sz="2000" i="1" dirty="0"/>
              <a:t>establish</a:t>
            </a:r>
            <a:r>
              <a:rPr lang="en-US" altLang="en-US" sz="2000" dirty="0"/>
              <a:t> </a:t>
            </a:r>
            <a:r>
              <a:rPr lang="en-US" altLang="en-US" sz="2000" i="1" dirty="0"/>
              <a:t>identity, build transparency</a:t>
            </a:r>
          </a:p>
          <a:p>
            <a:pPr marL="243846" indent="-243846" defTabSz="975386" fontAlgn="auto">
              <a:spcBef>
                <a:spcPts val="1200"/>
              </a:spcBef>
              <a:spcAft>
                <a:spcPts val="0"/>
              </a:spcAft>
              <a:defRPr/>
            </a:pPr>
            <a:r>
              <a:rPr lang="en-US" altLang="en-US" sz="2000" dirty="0"/>
              <a:t>Annual conference and Scientific Interest Groups (SIG) </a:t>
            </a:r>
            <a:r>
              <a:rPr lang="en-US" altLang="en-US" sz="2000" dirty="0">
                <a:sym typeface="Wingdings 3" panose="05040102010807070707" pitchFamily="18" charset="2"/>
              </a:rPr>
              <a:t></a:t>
            </a:r>
            <a:r>
              <a:rPr lang="en-US" altLang="en-US" sz="2000" i="1" dirty="0"/>
              <a:t> network, foster a sense of community</a:t>
            </a:r>
          </a:p>
          <a:p>
            <a:endParaRPr lang="en-US" dirty="0"/>
          </a:p>
        </p:txBody>
      </p:sp>
    </p:spTree>
    <p:extLst>
      <p:ext uri="{BB962C8B-B14F-4D97-AF65-F5344CB8AC3E}">
        <p14:creationId xmlns:p14="http://schemas.microsoft.com/office/powerpoint/2010/main" val="3182900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1C78B5A1-B8B6-4754-9F8D-B7A025616E58}"/>
              </a:ext>
            </a:extLst>
          </p:cNvPr>
          <p:cNvSpPr>
            <a:spLocks noGrp="1"/>
          </p:cNvSpPr>
          <p:nvPr>
            <p:ph type="title"/>
          </p:nvPr>
        </p:nvSpPr>
        <p:spPr>
          <a:xfrm>
            <a:off x="3436640" y="381236"/>
            <a:ext cx="5581650" cy="762000"/>
          </a:xfrm>
        </p:spPr>
        <p:txBody>
          <a:bodyPr/>
          <a:lstStyle/>
          <a:p>
            <a:pPr defTabSz="982160">
              <a:defRPr/>
            </a:pPr>
            <a:r>
              <a:rPr lang="en-US" sz="3400" b="1" dirty="0">
                <a:ea typeface="ＭＳ Ｐゴシック" charset="0"/>
              </a:rPr>
              <a:t>Leadership &amp; Governance</a:t>
            </a:r>
            <a:endParaRPr lang="en-US" sz="3400" dirty="0">
              <a:ea typeface="ＭＳ Ｐゴシック" charset="0"/>
            </a:endParaRPr>
          </a:p>
        </p:txBody>
      </p:sp>
      <p:pic>
        <p:nvPicPr>
          <p:cNvPr id="79875" name="Picture 2">
            <a:extLst>
              <a:ext uri="{FF2B5EF4-FFF2-40B4-BE49-F238E27FC236}">
                <a16:creationId xmlns="" xmlns:a16="http://schemas.microsoft.com/office/drawing/2014/main" id="{20188408-4D0B-441B-8DF9-6007D0BE9D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73250"/>
            <a:ext cx="9237663"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4">
            <a:extLst>
              <a:ext uri="{FF2B5EF4-FFF2-40B4-BE49-F238E27FC236}">
                <a16:creationId xmlns="" xmlns:a16="http://schemas.microsoft.com/office/drawing/2014/main" id="{E272AEA1-5ED4-4C76-AB70-86C0EAB3283C}"/>
              </a:ext>
            </a:extLst>
          </p:cNvPr>
          <p:cNvSpPr>
            <a:spLocks noGrp="1"/>
          </p:cNvSpPr>
          <p:nvPr>
            <p:ph type="title"/>
          </p:nvPr>
        </p:nvSpPr>
        <p:spPr>
          <a:xfrm>
            <a:off x="3400425" y="254000"/>
            <a:ext cx="5681663" cy="830263"/>
          </a:xfrm>
        </p:spPr>
        <p:txBody>
          <a:bodyPr>
            <a:spAutoFit/>
          </a:bodyPr>
          <a:lstStyle/>
          <a:p>
            <a:pPr defTabSz="981075"/>
            <a:r>
              <a:rPr lang="en-US" altLang="en-US" sz="2400" b="1">
                <a:ea typeface="ＭＳ Ｐゴシック" panose="020B0600070205080204" pitchFamily="34" charset="-128"/>
              </a:rPr>
              <a:t>Key Committees Support Goal of  Efficient, High-Functioning Research</a:t>
            </a:r>
          </a:p>
        </p:txBody>
      </p:sp>
      <p:graphicFrame>
        <p:nvGraphicFramePr>
          <p:cNvPr id="8" name="Table 7">
            <a:extLst>
              <a:ext uri="{FF2B5EF4-FFF2-40B4-BE49-F238E27FC236}">
                <a16:creationId xmlns="" xmlns:a16="http://schemas.microsoft.com/office/drawing/2014/main" id="{1E8E66A7-82E9-4B50-889B-91ED582AED19}"/>
              </a:ext>
            </a:extLst>
          </p:cNvPr>
          <p:cNvGraphicFramePr>
            <a:graphicFrameLocks noGrp="1"/>
          </p:cNvGraphicFramePr>
          <p:nvPr>
            <p:extLst>
              <p:ext uri="{D42A27DB-BD31-4B8C-83A1-F6EECF244321}">
                <p14:modId xmlns:p14="http://schemas.microsoft.com/office/powerpoint/2010/main" val="3560625585"/>
              </p:ext>
            </p:extLst>
          </p:nvPr>
        </p:nvGraphicFramePr>
        <p:xfrm>
          <a:off x="160338" y="1389063"/>
          <a:ext cx="9396412" cy="5764213"/>
        </p:xfrm>
        <a:graphic>
          <a:graphicData uri="http://schemas.openxmlformats.org/drawingml/2006/table">
            <a:tbl>
              <a:tblPr firstRow="1" bandRow="1">
                <a:tableStyleId>{5C22544A-7EE6-4342-B048-85BDC9FD1C3A}</a:tableStyleId>
              </a:tblPr>
              <a:tblGrid>
                <a:gridCol w="3308066">
                  <a:extLst>
                    <a:ext uri="{9D8B030D-6E8A-4147-A177-3AD203B41FA5}">
                      <a16:colId xmlns="" xmlns:a16="http://schemas.microsoft.com/office/drawing/2014/main" val="20000"/>
                    </a:ext>
                  </a:extLst>
                </a:gridCol>
                <a:gridCol w="6088346">
                  <a:extLst>
                    <a:ext uri="{9D8B030D-6E8A-4147-A177-3AD203B41FA5}">
                      <a16:colId xmlns="" xmlns:a16="http://schemas.microsoft.com/office/drawing/2014/main" val="20001"/>
                    </a:ext>
                  </a:extLst>
                </a:gridCol>
              </a:tblGrid>
              <a:tr h="397734">
                <a:tc>
                  <a:txBody>
                    <a:bodyPr/>
                    <a:lstStyle/>
                    <a:p>
                      <a:r>
                        <a:rPr lang="en-US" sz="1600" dirty="0">
                          <a:latin typeface="Century Gothic" panose="020B0502020202020204" pitchFamily="34" charset="0"/>
                        </a:rPr>
                        <a:t>Committee</a:t>
                      </a:r>
                    </a:p>
                  </a:txBody>
                  <a:tcPr marL="92902" marR="92902" marT="46440" marB="46440">
                    <a:solidFill>
                      <a:schemeClr val="accent1">
                        <a:lumMod val="90000"/>
                      </a:schemeClr>
                    </a:solidFill>
                  </a:tcPr>
                </a:tc>
                <a:tc>
                  <a:txBody>
                    <a:bodyPr/>
                    <a:lstStyle/>
                    <a:p>
                      <a:r>
                        <a:rPr lang="en-US" sz="1600" dirty="0">
                          <a:latin typeface="Century Gothic" panose="020B0502020202020204" pitchFamily="34" charset="0"/>
                        </a:rPr>
                        <a:t>Description</a:t>
                      </a:r>
                    </a:p>
                  </a:txBody>
                  <a:tcPr marL="92902" marR="92902" marT="46440" marB="46440">
                    <a:solidFill>
                      <a:schemeClr val="accent1">
                        <a:lumMod val="90000"/>
                      </a:schemeClr>
                    </a:solidFill>
                  </a:tcPr>
                </a:tc>
                <a:extLst>
                  <a:ext uri="{0D108BD9-81ED-4DB2-BD59-A6C34878D82A}">
                    <a16:rowId xmlns="" xmlns:a16="http://schemas.microsoft.com/office/drawing/2014/main" val="10000"/>
                  </a:ext>
                </a:extLst>
              </a:tr>
              <a:tr h="4797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latin typeface="Century Gothic" panose="020B0502020202020204" pitchFamily="34" charset="0"/>
                        </a:rPr>
                        <a:t>Governing</a:t>
                      </a:r>
                      <a:r>
                        <a:rPr lang="en-US" altLang="en-US" sz="1600" b="1" baseline="0" dirty="0">
                          <a:latin typeface="Century Gothic" panose="020B0502020202020204" pitchFamily="34" charset="0"/>
                        </a:rPr>
                        <a:t> Board</a:t>
                      </a:r>
                      <a:endParaRPr lang="en-US" sz="1600" b="1" dirty="0">
                        <a:latin typeface="Century Gothic" panose="020B0502020202020204" pitchFamily="34" charset="0"/>
                      </a:endParaRPr>
                    </a:p>
                  </a:txBody>
                  <a:tcPr marL="92902" marR="92902" marT="46440" marB="46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0" baseline="0" dirty="0">
                          <a:latin typeface="Century Gothic" panose="020B0502020202020204" pitchFamily="34" charset="0"/>
                        </a:rPr>
                        <a:t>Set policy, budget and strategic direction</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1"/>
                  </a:ext>
                </a:extLst>
              </a:tr>
              <a:tr h="580608">
                <a:tc>
                  <a:txBody>
                    <a:bodyPr/>
                    <a:lstStyle/>
                    <a:p>
                      <a:r>
                        <a:rPr lang="en-US" altLang="en-US" sz="1600" b="1" dirty="0">
                          <a:latin typeface="Century Gothic" panose="020B0502020202020204" pitchFamily="34" charset="0"/>
                        </a:rPr>
                        <a:t>Executive Committee</a:t>
                      </a:r>
                      <a:endParaRPr lang="en-US" sz="1600" b="1" dirty="0">
                        <a:latin typeface="Century Gothic" panose="020B0502020202020204" pitchFamily="34" charset="0"/>
                      </a:endParaRPr>
                    </a:p>
                  </a:txBody>
                  <a:tcPr marL="92902" marR="92902" marT="46440" marB="46440"/>
                </a:tc>
                <a:tc>
                  <a:txBody>
                    <a:bodyPr/>
                    <a:lstStyle/>
                    <a:p>
                      <a:r>
                        <a:rPr lang="en-US" altLang="en-US" sz="1600" b="0" dirty="0">
                          <a:latin typeface="Century Gothic" panose="020B0502020202020204" pitchFamily="34" charset="0"/>
                        </a:rPr>
                        <a:t>Increase Board efficiency</a:t>
                      </a:r>
                      <a:r>
                        <a:rPr lang="en-US" altLang="en-US" sz="1600" b="0" baseline="0" dirty="0">
                          <a:latin typeface="Century Gothic" panose="020B0502020202020204" pitchFamily="34" charset="0"/>
                        </a:rPr>
                        <a:t> and agility. Manage Board policies and initiatives</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2"/>
                  </a:ext>
                </a:extLst>
              </a:tr>
              <a:tr h="580608">
                <a:tc>
                  <a:txBody>
                    <a:bodyPr/>
                    <a:lstStyle/>
                    <a:p>
                      <a:r>
                        <a:rPr lang="en-US" sz="1600" b="1" dirty="0">
                          <a:latin typeface="Century Gothic" panose="020B0502020202020204" pitchFamily="34" charset="0"/>
                        </a:rPr>
                        <a:t>Asset Stewardship</a:t>
                      </a:r>
                    </a:p>
                  </a:txBody>
                  <a:tcPr marL="92902" marR="92902" marT="46440" marB="46440"/>
                </a:tc>
                <a:tc>
                  <a:txBody>
                    <a:bodyPr/>
                    <a:lstStyle/>
                    <a:p>
                      <a:r>
                        <a:rPr lang="en-US" sz="1600" dirty="0">
                          <a:latin typeface="Century Gothic" panose="020B0502020202020204" pitchFamily="34" charset="0"/>
                        </a:rPr>
                        <a:t>Inward facing, cross-project coordination.</a:t>
                      </a:r>
                      <a:r>
                        <a:rPr lang="en-US" sz="1600" baseline="0" dirty="0">
                          <a:latin typeface="Century Gothic" panose="020B0502020202020204" pitchFamily="34" charset="0"/>
                        </a:rPr>
                        <a:t> Create and maintain shared infrastructure</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3"/>
                  </a:ext>
                </a:extLst>
              </a:tr>
              <a:tr h="360076">
                <a:tc>
                  <a:txBody>
                    <a:bodyPr/>
                    <a:lstStyle/>
                    <a:p>
                      <a:r>
                        <a:rPr lang="en-US" sz="1600" b="1" baseline="0" dirty="0">
                          <a:latin typeface="Century Gothic" panose="020B0502020202020204" pitchFamily="34" charset="0"/>
                        </a:rPr>
                        <a:t>IRB Coordination</a:t>
                      </a:r>
                      <a:endParaRPr lang="en-US" sz="1600" b="1" dirty="0">
                        <a:latin typeface="Century Gothic" panose="020B0502020202020204" pitchFamily="34" charset="0"/>
                      </a:endParaRPr>
                    </a:p>
                  </a:txBody>
                  <a:tcPr marL="92902" marR="92902" marT="46440" marB="46440"/>
                </a:tc>
                <a:tc>
                  <a:txBody>
                    <a:bodyPr/>
                    <a:lstStyle/>
                    <a:p>
                      <a:r>
                        <a:rPr lang="en-US" sz="1600" dirty="0">
                          <a:latin typeface="Century Gothic" panose="020B0502020202020204" pitchFamily="34" charset="0"/>
                        </a:rPr>
                        <a:t>Develop and implement </a:t>
                      </a:r>
                      <a:r>
                        <a:rPr lang="en-US" sz="1600" baseline="0" dirty="0">
                          <a:latin typeface="Century Gothic" panose="020B0502020202020204" pitchFamily="34" charset="0"/>
                        </a:rPr>
                        <a:t>Network-wide ceding processes</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4"/>
                  </a:ext>
                </a:extLst>
              </a:tr>
              <a:tr h="824472">
                <a:tc>
                  <a:txBody>
                    <a:bodyPr/>
                    <a:lstStyle/>
                    <a:p>
                      <a:r>
                        <a:rPr lang="en-US" sz="1600" b="1" dirty="0">
                          <a:latin typeface="Century Gothic" panose="020B0502020202020204" pitchFamily="34" charset="0"/>
                        </a:rPr>
                        <a:t>Virtual</a:t>
                      </a:r>
                      <a:r>
                        <a:rPr lang="en-US" sz="1600" b="1" baseline="0" dirty="0">
                          <a:latin typeface="Century Gothic" panose="020B0502020202020204" pitchFamily="34" charset="0"/>
                        </a:rPr>
                        <a:t> Data Warehouse (VDW) Operations</a:t>
                      </a:r>
                      <a:endParaRPr lang="en-US" sz="1600" b="1" dirty="0">
                        <a:latin typeface="Century Gothic" panose="020B0502020202020204" pitchFamily="34" charset="0"/>
                      </a:endParaRPr>
                    </a:p>
                  </a:txBody>
                  <a:tcPr marL="92902" marR="92902" marT="46440" marB="46440"/>
                </a:tc>
                <a:tc>
                  <a:txBody>
                    <a:bodyPr/>
                    <a:lstStyle/>
                    <a:p>
                      <a:r>
                        <a:rPr lang="en-US" sz="1600" dirty="0">
                          <a:latin typeface="Century Gothic" panose="020B0502020202020204" pitchFamily="34" charset="0"/>
                        </a:rPr>
                        <a:t>Coordinate, support and oversee VDW development and management</a:t>
                      </a:r>
                      <a:r>
                        <a:rPr lang="en-US" sz="1600" baseline="0" dirty="0">
                          <a:latin typeface="Century Gothic" panose="020B0502020202020204" pitchFamily="34" charset="0"/>
                        </a:rPr>
                        <a:t> across sites</a:t>
                      </a:r>
                    </a:p>
                    <a:p>
                      <a:r>
                        <a:rPr lang="en-US" sz="1600" baseline="0" dirty="0">
                          <a:latin typeface="Century Gothic" panose="020B0502020202020204" pitchFamily="34" charset="0"/>
                        </a:rPr>
                        <a:t>Hiring: Director of Infrastructure</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5"/>
                  </a:ext>
                </a:extLst>
              </a:tr>
              <a:tr h="648136">
                <a:tc>
                  <a:txBody>
                    <a:bodyPr/>
                    <a:lstStyle/>
                    <a:p>
                      <a:r>
                        <a:rPr lang="en-US" sz="1600" b="1" dirty="0">
                          <a:latin typeface="Century Gothic" panose="020B0502020202020204" pitchFamily="34" charset="0"/>
                        </a:rPr>
                        <a:t>Research Administrators</a:t>
                      </a:r>
                    </a:p>
                  </a:txBody>
                  <a:tcPr marL="92902" marR="92902" marT="46440" marB="46440"/>
                </a:tc>
                <a:tc>
                  <a:txBody>
                    <a:bodyPr/>
                    <a:lstStyle/>
                    <a:p>
                      <a:r>
                        <a:rPr lang="en-US" sz="1600" dirty="0">
                          <a:latin typeface="Century Gothic" panose="020B0502020202020204" pitchFamily="34" charset="0"/>
                        </a:rPr>
                        <a:t>Share best practices.</a:t>
                      </a:r>
                      <a:r>
                        <a:rPr lang="en-US" sz="1600" baseline="0" dirty="0">
                          <a:latin typeface="Century Gothic" panose="020B0502020202020204" pitchFamily="34" charset="0"/>
                        </a:rPr>
                        <a:t> Develop and implement HCSRN-wide administrative efficiencies</a:t>
                      </a:r>
                      <a:endParaRPr lang="en-US" sz="1600" dirty="0">
                        <a:latin typeface="Century Gothic" panose="020B0502020202020204" pitchFamily="34" charset="0"/>
                      </a:endParaRPr>
                    </a:p>
                  </a:txBody>
                  <a:tcPr marL="92902" marR="92902" marT="46440" marB="46440"/>
                </a:tc>
                <a:extLst>
                  <a:ext uri="{0D108BD9-81ED-4DB2-BD59-A6C34878D82A}">
                    <a16:rowId xmlns="" xmlns:a16="http://schemas.microsoft.com/office/drawing/2014/main" val="10006"/>
                  </a:ext>
                </a:extLst>
              </a:tr>
              <a:tr h="824472">
                <a:tc>
                  <a:txBody>
                    <a:bodyPr/>
                    <a:lstStyle/>
                    <a:p>
                      <a:r>
                        <a:rPr lang="en-US" sz="1600" b="1" dirty="0">
                          <a:latin typeface="Century Gothic" panose="020B0502020202020204" pitchFamily="34" charset="0"/>
                        </a:rPr>
                        <a:t>Scientific</a:t>
                      </a:r>
                      <a:r>
                        <a:rPr lang="en-US" sz="1600" b="1" baseline="0" dirty="0">
                          <a:latin typeface="Century Gothic" panose="020B0502020202020204" pitchFamily="34" charset="0"/>
                        </a:rPr>
                        <a:t> Interest Groups</a:t>
                      </a:r>
                      <a:endParaRPr lang="en-US" sz="1600" b="1" dirty="0">
                        <a:latin typeface="Century Gothic" panose="020B0502020202020204" pitchFamily="34" charset="0"/>
                      </a:endParaRPr>
                    </a:p>
                  </a:txBody>
                  <a:tcPr marL="92902" marR="92902" marT="46440" marB="46440"/>
                </a:tc>
                <a:tc>
                  <a:txBody>
                    <a:bodyPr/>
                    <a:lstStyle/>
                    <a:p>
                      <a:r>
                        <a:rPr lang="en-US" sz="1600" dirty="0">
                          <a:latin typeface="Century Gothic" panose="020B0502020202020204" pitchFamily="34" charset="0"/>
                        </a:rPr>
                        <a:t>SIGs are assemblies of scientists with common research interests,</a:t>
                      </a:r>
                      <a:r>
                        <a:rPr lang="en-US" sz="1600" baseline="0" dirty="0">
                          <a:latin typeface="Century Gothic" panose="020B0502020202020204" pitchFamily="34" charset="0"/>
                        </a:rPr>
                        <a:t> which </a:t>
                      </a:r>
                      <a:r>
                        <a:rPr lang="en-US" sz="1600" dirty="0">
                          <a:latin typeface="Century Gothic" panose="020B0502020202020204" pitchFamily="34" charset="0"/>
                        </a:rPr>
                        <a:t>form and evolve regularly as new scientific trends arise</a:t>
                      </a:r>
                    </a:p>
                  </a:txBody>
                  <a:tcPr marL="92902" marR="92902" marT="46440" marB="46440"/>
                </a:tc>
                <a:extLst>
                  <a:ext uri="{0D108BD9-81ED-4DB2-BD59-A6C34878D82A}">
                    <a16:rowId xmlns="" xmlns:a16="http://schemas.microsoft.com/office/drawing/2014/main" val="10007"/>
                  </a:ext>
                </a:extLst>
              </a:tr>
              <a:tr h="1068336">
                <a:tc>
                  <a:txBody>
                    <a:bodyPr/>
                    <a:lstStyle/>
                    <a:p>
                      <a:r>
                        <a:rPr lang="en-US" sz="1600" b="1" dirty="0">
                          <a:latin typeface="Century Gothic" panose="020B0502020202020204" pitchFamily="34" charset="0"/>
                        </a:rPr>
                        <a:t>Data</a:t>
                      </a:r>
                      <a:r>
                        <a:rPr lang="en-US" sz="1600" b="1" baseline="0" dirty="0">
                          <a:latin typeface="Century Gothic" panose="020B0502020202020204" pitchFamily="34" charset="0"/>
                        </a:rPr>
                        <a:t> Advisory Subcommittee</a:t>
                      </a:r>
                      <a:endParaRPr lang="en-US" sz="1600" b="1" dirty="0">
                        <a:latin typeface="Century Gothic" panose="020B0502020202020204" pitchFamily="34" charset="0"/>
                      </a:endParaRPr>
                    </a:p>
                  </a:txBody>
                  <a:tcPr marL="92902" marR="92902" marT="46440" marB="46440"/>
                </a:tc>
                <a:tc>
                  <a:txBody>
                    <a:bodyPr/>
                    <a:lstStyle/>
                    <a:p>
                      <a:r>
                        <a:rPr lang="en-US" sz="1600" dirty="0">
                          <a:latin typeface="Century Gothic" panose="020B0502020202020204" pitchFamily="34" charset="0"/>
                        </a:rPr>
                        <a:t>DAS is a standing subcommittee of the Governing Board and was formed to provide strategic guidance pertaining to the spectrum of issues related to HCSRN data development</a:t>
                      </a:r>
                    </a:p>
                  </a:txBody>
                  <a:tcPr marL="92902" marR="92902" marT="46440" marB="46440"/>
                </a:tc>
                <a:extLst>
                  <a:ext uri="{0D108BD9-81ED-4DB2-BD59-A6C34878D82A}">
                    <a16:rowId xmlns="" xmlns:a16="http://schemas.microsoft.com/office/drawing/2014/main" val="10008"/>
                  </a:ext>
                </a:extLst>
              </a:tr>
            </a:tbl>
          </a:graphicData>
        </a:graphic>
      </p:graphicFrame>
    </p:spTree>
  </p:cSld>
  <p:clrMapOvr>
    <a:masterClrMapping/>
  </p:clrMapOvr>
  <p:transition spd="med">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map">
            <a:extLst>
              <a:ext uri="{FF2B5EF4-FFF2-40B4-BE49-F238E27FC236}">
                <a16:creationId xmlns="" xmlns:a16="http://schemas.microsoft.com/office/drawing/2014/main" id="{9097BC77-2D74-4AD7-AEC6-9B889805B79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9563" y="1038225"/>
            <a:ext cx="91344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4">
            <a:extLst>
              <a:ext uri="{FF2B5EF4-FFF2-40B4-BE49-F238E27FC236}">
                <a16:creationId xmlns="" xmlns:a16="http://schemas.microsoft.com/office/drawing/2014/main" id="{B653079D-D0B5-4F18-850A-EEF0B5A41A39}"/>
              </a:ext>
            </a:extLst>
          </p:cNvPr>
          <p:cNvSpPr>
            <a:spLocks noGrp="1"/>
          </p:cNvSpPr>
          <p:nvPr>
            <p:ph type="title"/>
          </p:nvPr>
        </p:nvSpPr>
        <p:spPr>
          <a:xfrm>
            <a:off x="1924050" y="2232025"/>
            <a:ext cx="6015038" cy="1138238"/>
          </a:xfrm>
        </p:spPr>
        <p:txBody>
          <a:bodyPr/>
          <a:lstStyle/>
          <a:p>
            <a:pPr algn="ctr" defTabSz="982160">
              <a:defRPr/>
            </a:pPr>
            <a:r>
              <a:rPr lang="en-US" altLang="en-US" sz="4800" dirty="0"/>
              <a:t>Collaboration</a:t>
            </a:r>
            <a:endParaRPr lang="en-US" altLang="en-US" sz="4470" b="1"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4">
            <a:extLst>
              <a:ext uri="{FF2B5EF4-FFF2-40B4-BE49-F238E27FC236}">
                <a16:creationId xmlns="" xmlns:a16="http://schemas.microsoft.com/office/drawing/2014/main" id="{41086DF5-3160-407D-9485-5055760C8D3B}"/>
              </a:ext>
            </a:extLst>
          </p:cNvPr>
          <p:cNvSpPr>
            <a:spLocks noGrp="1"/>
          </p:cNvSpPr>
          <p:nvPr>
            <p:ph type="title"/>
          </p:nvPr>
        </p:nvSpPr>
        <p:spPr>
          <a:xfrm>
            <a:off x="3378200" y="57150"/>
            <a:ext cx="6683375" cy="1230313"/>
          </a:xfrm>
        </p:spPr>
        <p:txBody>
          <a:bodyPr/>
          <a:lstStyle/>
          <a:p>
            <a:pPr defTabSz="981075"/>
            <a:r>
              <a:rPr lang="en-US" altLang="en-US" sz="3200" b="1">
                <a:ea typeface="ＭＳ Ｐゴシック" panose="020B0600070205080204" pitchFamily="34" charset="-128"/>
              </a:rPr>
              <a:t>Range of tools to facilitate new and existing research activities</a:t>
            </a:r>
          </a:p>
        </p:txBody>
      </p:sp>
      <p:sp>
        <p:nvSpPr>
          <p:cNvPr id="83971" name="Content Placeholder 2">
            <a:extLst>
              <a:ext uri="{FF2B5EF4-FFF2-40B4-BE49-F238E27FC236}">
                <a16:creationId xmlns="" xmlns:a16="http://schemas.microsoft.com/office/drawing/2014/main" id="{C9F4E763-457D-412C-AE22-C8F983566B4A}"/>
              </a:ext>
            </a:extLst>
          </p:cNvPr>
          <p:cNvSpPr>
            <a:spLocks noGrp="1"/>
          </p:cNvSpPr>
          <p:nvPr>
            <p:ph sz="half" idx="1"/>
          </p:nvPr>
        </p:nvSpPr>
        <p:spPr>
          <a:xfrm>
            <a:off x="339725" y="1728788"/>
            <a:ext cx="4357688" cy="5292725"/>
          </a:xfrm>
        </p:spPr>
        <p:txBody>
          <a:bodyPr/>
          <a:lstStyle/>
          <a:p>
            <a:pPr marL="347663" indent="-347663" defTabSz="981075">
              <a:lnSpc>
                <a:spcPts val="2925"/>
              </a:lnSpc>
              <a:buClr>
                <a:srgbClr val="0054A6"/>
              </a:buClr>
              <a:buFont typeface="Arial" panose="020B0604020202020204" pitchFamily="34" charset="0"/>
              <a:buChar char="•"/>
            </a:pPr>
            <a:r>
              <a:rPr lang="en-US" altLang="en-US" sz="2800" dirty="0">
                <a:ea typeface="ＭＳ Ｐゴシック" panose="020B0600070205080204" pitchFamily="34" charset="-128"/>
              </a:rPr>
              <a:t>Common data model (VDW)</a:t>
            </a:r>
          </a:p>
          <a:p>
            <a:pPr marL="347663" indent="-347663" defTabSz="981075">
              <a:lnSpc>
                <a:spcPts val="2925"/>
              </a:lnSpc>
              <a:buClr>
                <a:srgbClr val="0054A6"/>
              </a:buClr>
              <a:buFont typeface="Arial" panose="020B0604020202020204" pitchFamily="34" charset="0"/>
              <a:buChar char="•"/>
            </a:pPr>
            <a:r>
              <a:rPr lang="en-US" altLang="en-US" sz="2800" dirty="0">
                <a:ea typeface="ＭＳ Ｐゴシック" panose="020B0600070205080204" pitchFamily="34" charset="-128"/>
              </a:rPr>
              <a:t>Reciprocal IRB review and related Authorization Agreement</a:t>
            </a:r>
          </a:p>
          <a:p>
            <a:pPr marL="347663" indent="-347663" defTabSz="981075">
              <a:lnSpc>
                <a:spcPts val="2925"/>
              </a:lnSpc>
              <a:buClr>
                <a:srgbClr val="0054A6"/>
              </a:buClr>
              <a:buFont typeface="Arial" panose="020B0604020202020204" pitchFamily="34" charset="0"/>
              <a:buChar char="•"/>
            </a:pPr>
            <a:r>
              <a:rPr lang="en-US" altLang="en-US" sz="2800" dirty="0">
                <a:ea typeface="ＭＳ Ｐゴシック" panose="020B0600070205080204" pitchFamily="34" charset="-128"/>
              </a:rPr>
              <a:t>Pre-negotiated subcontract templates</a:t>
            </a:r>
          </a:p>
          <a:p>
            <a:pPr marL="347663" indent="-347663" defTabSz="981075">
              <a:lnSpc>
                <a:spcPts val="2925"/>
              </a:lnSpc>
              <a:buClr>
                <a:srgbClr val="0054A6"/>
              </a:buClr>
              <a:buFont typeface="Arial" panose="020B0604020202020204" pitchFamily="34" charset="0"/>
              <a:buChar char="•"/>
            </a:pPr>
            <a:r>
              <a:rPr lang="en-US" altLang="en-US" sz="2800" dirty="0">
                <a:ea typeface="ＭＳ Ｐゴシック" panose="020B0600070205080204" pitchFamily="34" charset="-128"/>
              </a:rPr>
              <a:t>Data use/data sharing agreement templates</a:t>
            </a:r>
          </a:p>
          <a:p>
            <a:pPr marL="347663" indent="-347663" defTabSz="981075">
              <a:lnSpc>
                <a:spcPts val="2925"/>
              </a:lnSpc>
              <a:buClr>
                <a:srgbClr val="0054A6"/>
              </a:buClr>
              <a:buFont typeface="Arial" panose="020B0604020202020204" pitchFamily="34" charset="0"/>
              <a:buChar char="•"/>
            </a:pPr>
            <a:r>
              <a:rPr lang="en-US" altLang="en-US" sz="2800" dirty="0">
                <a:ea typeface="ＭＳ Ｐゴシック" panose="020B0600070205080204" pitchFamily="34" charset="-128"/>
              </a:rPr>
              <a:t>Web portal with private sites for projects and committees</a:t>
            </a:r>
          </a:p>
        </p:txBody>
      </p:sp>
      <p:sp>
        <p:nvSpPr>
          <p:cNvPr id="2" name="Content Placeholder 1">
            <a:extLst>
              <a:ext uri="{FF2B5EF4-FFF2-40B4-BE49-F238E27FC236}">
                <a16:creationId xmlns="" xmlns:a16="http://schemas.microsoft.com/office/drawing/2014/main" id="{BE5C3B88-11EA-4528-B454-9980D53D0085}"/>
              </a:ext>
            </a:extLst>
          </p:cNvPr>
          <p:cNvSpPr>
            <a:spLocks noGrp="1"/>
          </p:cNvSpPr>
          <p:nvPr>
            <p:ph sz="half" idx="2"/>
          </p:nvPr>
        </p:nvSpPr>
        <p:spPr>
          <a:xfrm>
            <a:off x="5200650" y="1712913"/>
            <a:ext cx="4297363" cy="5292725"/>
          </a:xfrm>
        </p:spPr>
        <p:txBody>
          <a:bodyPr>
            <a:noAutofit/>
          </a:bodyPr>
          <a:lstStyle/>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Contact directories</a:t>
            </a:r>
          </a:p>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Stock text, tables, and figures for grant proposals</a:t>
            </a:r>
          </a:p>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Toolkits and guides from start up to close out</a:t>
            </a:r>
          </a:p>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Public websites </a:t>
            </a:r>
          </a:p>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Listservs, biweekly newsletter</a:t>
            </a:r>
          </a:p>
          <a:p>
            <a:pPr marL="348352" indent="-348352" defTabSz="982160">
              <a:lnSpc>
                <a:spcPts val="2921"/>
              </a:lnSpc>
              <a:buClr>
                <a:srgbClr val="0054A6"/>
              </a:buClr>
              <a:buFont typeface="Arial" panose="020B0604020202020204" pitchFamily="34" charset="0"/>
              <a:buChar char="•"/>
              <a:defRPr/>
            </a:pPr>
            <a:r>
              <a:rPr lang="en-US" altLang="en-US" sz="2800" dirty="0">
                <a:ea typeface="MS PGothic" panose="020B0600070205080204" pitchFamily="34" charset="-128"/>
              </a:rPr>
              <a:t>Communication boilerplate for grant proposals</a:t>
            </a:r>
          </a:p>
          <a:p>
            <a:pPr marL="0" indent="0" defTabSz="982160">
              <a:buFont typeface="Wingdings" panose="05000000000000000000" pitchFamily="2" charset="2"/>
              <a:buNone/>
              <a:defRPr/>
            </a:pPr>
            <a:endParaRPr lang="en-US" sz="2000"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A6166-51FB-4A00-9EC8-80CD6D59C683}"/>
              </a:ext>
            </a:extLst>
          </p:cNvPr>
          <p:cNvSpPr>
            <a:spLocks noGrp="1"/>
          </p:cNvSpPr>
          <p:nvPr>
            <p:ph type="title"/>
          </p:nvPr>
        </p:nvSpPr>
        <p:spPr/>
        <p:txBody>
          <a:bodyPr/>
          <a:lstStyle/>
          <a:p>
            <a:r>
              <a:rPr lang="en-US" sz="3600" b="1" dirty="0">
                <a:solidFill>
                  <a:schemeClr val="tx1"/>
                </a:solidFill>
                <a:latin typeface="Arial" charset="0"/>
                <a:ea typeface="ＭＳ Ｐゴシック" pitchFamily="-28" charset="-128"/>
              </a:rPr>
              <a:t>Value of </a:t>
            </a:r>
            <a:r>
              <a:rPr lang="en-US" sz="3600" b="1" dirty="0" smtClean="0">
                <a:solidFill>
                  <a:schemeClr val="tx1"/>
                </a:solidFill>
                <a:latin typeface="Arial" charset="0"/>
                <a:ea typeface="ＭＳ Ｐゴシック" pitchFamily="-28" charset="-128"/>
              </a:rPr>
              <a:t>Network Membership</a:t>
            </a:r>
            <a:endParaRPr lang="en-US" sz="3600" b="1" dirty="0">
              <a:solidFill>
                <a:schemeClr val="tx1"/>
              </a:solidFill>
            </a:endParaRPr>
          </a:p>
        </p:txBody>
      </p:sp>
      <p:sp>
        <p:nvSpPr>
          <p:cNvPr id="3" name="Content Placeholder 2">
            <a:extLst>
              <a:ext uri="{FF2B5EF4-FFF2-40B4-BE49-F238E27FC236}">
                <a16:creationId xmlns="" xmlns:a16="http://schemas.microsoft.com/office/drawing/2014/main" id="{3858E330-8670-4B35-AE01-7435E31A3E76}"/>
              </a:ext>
            </a:extLst>
          </p:cNvPr>
          <p:cNvSpPr>
            <a:spLocks noGrp="1"/>
          </p:cNvSpPr>
          <p:nvPr>
            <p:ph idx="1"/>
          </p:nvPr>
        </p:nvSpPr>
        <p:spPr>
          <a:xfrm>
            <a:off x="487362" y="1389348"/>
            <a:ext cx="8778875" cy="5283200"/>
          </a:xfrm>
        </p:spPr>
        <p:txBody>
          <a:bodyPr/>
          <a:lstStyle/>
          <a:p>
            <a:r>
              <a:rPr lang="en-US" altLang="en-US" sz="2800" dirty="0">
                <a:ea typeface="MS PGothic" panose="020B0600070205080204" pitchFamily="34" charset="-128"/>
              </a:rPr>
              <a:t>Leverage expertise, variation, resources across sites</a:t>
            </a:r>
          </a:p>
          <a:p>
            <a:r>
              <a:rPr lang="en-US" altLang="en-US" sz="2800" dirty="0">
                <a:ea typeface="MS PGothic" panose="020B0600070205080204" pitchFamily="34" charset="-128"/>
              </a:rPr>
              <a:t>Share best practices, methodologies, processes to save time, build efficiency, gain competitive edge</a:t>
            </a:r>
          </a:p>
          <a:p>
            <a:r>
              <a:rPr lang="en-US" altLang="en-US" sz="2800" dirty="0">
                <a:ea typeface="MS PGothic" panose="020B0600070205080204" pitchFamily="34" charset="-128"/>
              </a:rPr>
              <a:t>Share a culture of collaboration and identity for the collective enterprise</a:t>
            </a:r>
          </a:p>
          <a:p>
            <a:r>
              <a:rPr lang="en-US" altLang="en-US" sz="2800" dirty="0">
                <a:ea typeface="MS PGothic" panose="020B0600070205080204" pitchFamily="34" charset="-128"/>
              </a:rPr>
              <a:t>Share a culture of collaboration and identity for the collective enterprise</a:t>
            </a:r>
          </a:p>
          <a:p>
            <a:r>
              <a:rPr lang="en-US" altLang="en-US" sz="2800" dirty="0">
                <a:ea typeface="MS PGothic" panose="020B0600070205080204" pitchFamily="34" charset="-128"/>
              </a:rPr>
              <a:t>Maintain shared infrastructure that is not tied to grant funding or to specific disease </a:t>
            </a:r>
            <a:r>
              <a:rPr lang="en-US" altLang="en-US" sz="2800" dirty="0" smtClean="0">
                <a:ea typeface="MS PGothic" panose="020B0600070205080204" pitchFamily="34" charset="-128"/>
              </a:rPr>
              <a:t>topics</a:t>
            </a:r>
            <a:endParaRPr lang="en-US" sz="1800" dirty="0"/>
          </a:p>
        </p:txBody>
      </p:sp>
    </p:spTree>
    <p:extLst>
      <p:ext uri="{BB962C8B-B14F-4D97-AF65-F5344CB8AC3E}">
        <p14:creationId xmlns:p14="http://schemas.microsoft.com/office/powerpoint/2010/main" val="126697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4ABF18F2-872F-4D6C-BBA1-7FFB992ACCED}"/>
              </a:ext>
            </a:extLst>
          </p:cNvPr>
          <p:cNvSpPr>
            <a:spLocks noGrp="1"/>
          </p:cNvSpPr>
          <p:nvPr>
            <p:ph type="title"/>
          </p:nvPr>
        </p:nvSpPr>
        <p:spPr>
          <a:xfrm>
            <a:off x="3436640" y="315912"/>
            <a:ext cx="5832648" cy="762000"/>
          </a:xfrm>
        </p:spPr>
        <p:txBody>
          <a:bodyPr/>
          <a:lstStyle/>
          <a:p>
            <a:pPr defTabSz="982160">
              <a:defRPr/>
            </a:pPr>
            <a:r>
              <a:rPr lang="en-US" sz="3200" b="1" dirty="0">
                <a:ea typeface="ＭＳ Ｐゴシック" charset="0"/>
              </a:rPr>
              <a:t>HCSRN Connection Points</a:t>
            </a:r>
          </a:p>
        </p:txBody>
      </p:sp>
      <p:sp>
        <p:nvSpPr>
          <p:cNvPr id="6146" name="Content Placeholder 2">
            <a:extLst>
              <a:ext uri="{FF2B5EF4-FFF2-40B4-BE49-F238E27FC236}">
                <a16:creationId xmlns="" xmlns:a16="http://schemas.microsoft.com/office/drawing/2014/main" id="{34D14442-4142-4709-A8DF-25A3CF8FF75F}"/>
              </a:ext>
            </a:extLst>
          </p:cNvPr>
          <p:cNvSpPr>
            <a:spLocks noGrp="1"/>
          </p:cNvSpPr>
          <p:nvPr>
            <p:ph idx="1"/>
          </p:nvPr>
        </p:nvSpPr>
        <p:spPr>
          <a:xfrm>
            <a:off x="124272" y="1573212"/>
            <a:ext cx="5957888" cy="5032375"/>
          </a:xfrm>
        </p:spPr>
        <p:txBody>
          <a:bodyPr/>
          <a:lstStyle/>
          <a:p>
            <a:pPr marL="0" indent="0" defTabSz="982160">
              <a:buClr>
                <a:schemeClr val="accent1"/>
              </a:buClr>
              <a:buFont typeface="Wingdings" panose="05000000000000000000" pitchFamily="2" charset="2"/>
              <a:buNone/>
              <a:defRPr/>
            </a:pPr>
            <a:r>
              <a:rPr lang="en-US" altLang="en-US" sz="2400" dirty="0">
                <a:ea typeface="ＭＳ Ｐゴシック" charset="0"/>
              </a:rPr>
              <a:t>Numerous entry points for connecting with other researchers in the HCSRN community: </a:t>
            </a:r>
            <a:endParaRPr lang="en-US" altLang="en-US" sz="2400" dirty="0"/>
          </a:p>
          <a:p>
            <a:pPr marL="274320" indent="-274320" defTabSz="982160">
              <a:buClr>
                <a:schemeClr val="accent1"/>
              </a:buClr>
              <a:defRPr/>
            </a:pPr>
            <a:r>
              <a:rPr lang="en-US" altLang="en-US" sz="2400" dirty="0"/>
              <a:t>HCSRN website, www.hcsrn.org </a:t>
            </a:r>
          </a:p>
          <a:p>
            <a:pPr marL="274320" indent="-274320" defTabSz="982160">
              <a:buClr>
                <a:schemeClr val="accent1"/>
              </a:buClr>
              <a:defRPr/>
            </a:pPr>
            <a:r>
              <a:rPr lang="en-US" altLang="en-US" sz="2400" dirty="0"/>
              <a:t>News for the Network Listserv (open to all)</a:t>
            </a:r>
          </a:p>
          <a:p>
            <a:pPr marL="274320" indent="-274320" defTabSz="982160">
              <a:buClr>
                <a:schemeClr val="accent1"/>
              </a:buClr>
              <a:defRPr/>
            </a:pPr>
            <a:r>
              <a:rPr lang="en-US" altLang="en-US" sz="2400" dirty="0"/>
              <a:t>Contact lists (researchers, key site staff)</a:t>
            </a:r>
          </a:p>
          <a:p>
            <a:pPr marL="274320" indent="-274320" defTabSz="982160">
              <a:buClr>
                <a:schemeClr val="accent1"/>
              </a:buClr>
              <a:defRPr/>
            </a:pPr>
            <a:r>
              <a:rPr lang="en-US" altLang="en-US" sz="2400" dirty="0"/>
              <a:t>Existing projects </a:t>
            </a:r>
          </a:p>
          <a:p>
            <a:pPr marL="274320" indent="-274320" defTabSz="982160">
              <a:buClr>
                <a:schemeClr val="accent1"/>
              </a:buClr>
              <a:defRPr/>
            </a:pPr>
            <a:r>
              <a:rPr lang="en-US" altLang="en-US" sz="2400" dirty="0"/>
              <a:t>Scientific interest groups</a:t>
            </a:r>
          </a:p>
          <a:p>
            <a:pPr marL="274320" indent="-274320" defTabSz="982160">
              <a:buClr>
                <a:schemeClr val="accent1"/>
              </a:buClr>
              <a:defRPr/>
            </a:pPr>
            <a:r>
              <a:rPr lang="en-US" altLang="en-US" sz="2400" dirty="0"/>
              <a:t>Annual Scientific Conference</a:t>
            </a:r>
          </a:p>
          <a:p>
            <a:pPr marL="274320" indent="0" defTabSz="982160">
              <a:buClr>
                <a:schemeClr val="accent1"/>
              </a:buClr>
              <a:buFont typeface="Wingdings" panose="05000000000000000000" pitchFamily="2" charset="2"/>
              <a:buNone/>
              <a:defRPr/>
            </a:pPr>
            <a:r>
              <a:rPr lang="en-US" altLang="en-US" sz="2400" dirty="0" smtClean="0">
                <a:hlinkClick r:id="rId2"/>
              </a:rPr>
              <a:t>www.hcsrnmeeting.org</a:t>
            </a:r>
            <a:r>
              <a:rPr lang="en-US" altLang="en-US" sz="2400" dirty="0" smtClean="0"/>
              <a:t> </a:t>
            </a:r>
            <a:endParaRPr lang="en-US" altLang="en-US" sz="2400" dirty="0"/>
          </a:p>
          <a:p>
            <a:pPr marL="274320" indent="-274320" defTabSz="982160">
              <a:buClr>
                <a:schemeClr val="accent1"/>
              </a:buClr>
              <a:defRPr/>
            </a:pPr>
            <a:endParaRPr lang="en-US" altLang="en-US" sz="2400" dirty="0"/>
          </a:p>
        </p:txBody>
      </p:sp>
      <p:sp>
        <p:nvSpPr>
          <p:cNvPr id="2" name="TextBox 1">
            <a:extLst>
              <a:ext uri="{FF2B5EF4-FFF2-40B4-BE49-F238E27FC236}">
                <a16:creationId xmlns="" xmlns:a16="http://schemas.microsoft.com/office/drawing/2014/main" id="{A96CF3DC-BFC2-41CD-8FE0-87B679363D8B}"/>
              </a:ext>
            </a:extLst>
          </p:cNvPr>
          <p:cNvSpPr txBox="1"/>
          <p:nvPr/>
        </p:nvSpPr>
        <p:spPr>
          <a:xfrm>
            <a:off x="6316960" y="4089400"/>
            <a:ext cx="3363912" cy="2746906"/>
          </a:xfrm>
          <a:prstGeom prst="rect">
            <a:avLst/>
          </a:prstGeom>
          <a:solidFill>
            <a:schemeClr val="accent5">
              <a:lumMod val="90000"/>
            </a:schemeClr>
          </a:solidFill>
        </p:spPr>
        <p:txBody>
          <a:bodyPr>
            <a:spAutoFit/>
          </a:bodyPr>
          <a:lstStyle/>
          <a:p>
            <a:pPr algn="ctr">
              <a:defRPr/>
            </a:pPr>
            <a:r>
              <a:rPr lang="en-US" sz="1800" dirty="0" smtClean="0">
                <a:solidFill>
                  <a:srgbClr val="002060"/>
                </a:solidFill>
                <a:ea typeface="MS PGothic" panose="020B0600070205080204" pitchFamily="34" charset="-128"/>
              </a:rPr>
              <a:t>Scientific </a:t>
            </a:r>
            <a:r>
              <a:rPr lang="en-US" sz="1800" dirty="0">
                <a:solidFill>
                  <a:srgbClr val="002060"/>
                </a:solidFill>
                <a:ea typeface="MS PGothic" panose="020B0600070205080204" pitchFamily="34" charset="-128"/>
              </a:rPr>
              <a:t>Interest Groups</a:t>
            </a:r>
          </a:p>
          <a:p>
            <a:pPr algn="ctr">
              <a:defRPr/>
            </a:pPr>
            <a:endParaRPr lang="en-US" sz="1050" dirty="0">
              <a:solidFill>
                <a:srgbClr val="002060"/>
              </a:solidFill>
              <a:ea typeface="MS PGothic" panose="020B0600070205080204" pitchFamily="34" charset="-128"/>
            </a:endParaRPr>
          </a:p>
          <a:p>
            <a:pPr algn="ctr">
              <a:defRPr/>
            </a:pPr>
            <a:r>
              <a:rPr lang="en-US" sz="1600" b="0" dirty="0">
                <a:solidFill>
                  <a:srgbClr val="002060"/>
                </a:solidFill>
                <a:ea typeface="MS PGothic" panose="020B0600070205080204" pitchFamily="34" charset="-128"/>
              </a:rPr>
              <a:t>Addiction</a:t>
            </a:r>
          </a:p>
          <a:p>
            <a:pPr algn="ctr">
              <a:defRPr/>
            </a:pPr>
            <a:r>
              <a:rPr lang="en-US" sz="1600" b="0" dirty="0">
                <a:solidFill>
                  <a:srgbClr val="002060"/>
                </a:solidFill>
                <a:ea typeface="MS PGothic" panose="020B0600070205080204" pitchFamily="34" charset="-128"/>
              </a:rPr>
              <a:t>Aging</a:t>
            </a:r>
          </a:p>
          <a:p>
            <a:pPr algn="ctr">
              <a:defRPr/>
            </a:pPr>
            <a:r>
              <a:rPr lang="en-US" sz="1600" b="0" dirty="0">
                <a:solidFill>
                  <a:srgbClr val="002060"/>
                </a:solidFill>
                <a:ea typeface="MS PGothic" panose="020B0600070205080204" pitchFamily="34" charset="-128"/>
              </a:rPr>
              <a:t>Genomics</a:t>
            </a:r>
          </a:p>
          <a:p>
            <a:pPr algn="ctr">
              <a:defRPr/>
            </a:pPr>
            <a:r>
              <a:rPr lang="en-US" sz="1600" b="0" dirty="0">
                <a:solidFill>
                  <a:srgbClr val="002060"/>
                </a:solidFill>
                <a:ea typeface="MS PGothic" panose="020B0600070205080204" pitchFamily="34" charset="-128"/>
              </a:rPr>
              <a:t>Patient Engagement</a:t>
            </a:r>
          </a:p>
          <a:p>
            <a:pPr algn="ctr">
              <a:defRPr/>
            </a:pPr>
            <a:r>
              <a:rPr lang="en-US" sz="1600" b="0" dirty="0">
                <a:solidFill>
                  <a:srgbClr val="002060"/>
                </a:solidFill>
                <a:ea typeface="MS PGothic" panose="020B0600070205080204" pitchFamily="34" charset="-128"/>
              </a:rPr>
              <a:t>Obesity</a:t>
            </a:r>
          </a:p>
          <a:p>
            <a:pPr algn="ctr">
              <a:defRPr/>
            </a:pPr>
            <a:r>
              <a:rPr lang="en-US" sz="1600" b="0" dirty="0" smtClean="0">
                <a:solidFill>
                  <a:srgbClr val="002060"/>
                </a:solidFill>
                <a:ea typeface="MS PGothic" panose="020B0600070205080204" pitchFamily="34" charset="-128"/>
              </a:rPr>
              <a:t>Qualitative</a:t>
            </a:r>
            <a:r>
              <a:rPr lang="en-US" sz="1600" b="0" dirty="0" smtClean="0">
                <a:solidFill>
                  <a:srgbClr val="002060"/>
                </a:solidFill>
                <a:ea typeface="MS PGothic" panose="020B0600070205080204" pitchFamily="34" charset="-128"/>
              </a:rPr>
              <a:t> Research</a:t>
            </a:r>
            <a:endParaRPr lang="en-US" sz="1600" b="0" dirty="0">
              <a:solidFill>
                <a:srgbClr val="002060"/>
              </a:solidFill>
              <a:ea typeface="MS PGothic" panose="020B0600070205080204" pitchFamily="34" charset="-128"/>
            </a:endParaRPr>
          </a:p>
          <a:p>
            <a:pPr algn="ctr">
              <a:defRPr/>
            </a:pPr>
            <a:r>
              <a:rPr lang="en-US" sz="1600" b="0" dirty="0" smtClean="0">
                <a:solidFill>
                  <a:srgbClr val="002060"/>
                </a:solidFill>
                <a:ea typeface="MS PGothic" panose="020B0600070205080204" pitchFamily="34" charset="-128"/>
              </a:rPr>
              <a:t>Health </a:t>
            </a:r>
            <a:r>
              <a:rPr lang="en-US" sz="1600" b="0" dirty="0">
                <a:solidFill>
                  <a:srgbClr val="002060"/>
                </a:solidFill>
                <a:ea typeface="MS PGothic" panose="020B0600070205080204" pitchFamily="34" charset="-128"/>
              </a:rPr>
              <a:t>Equity/SDOH</a:t>
            </a:r>
          </a:p>
          <a:p>
            <a:pPr algn="ctr">
              <a:defRPr/>
            </a:pPr>
            <a:r>
              <a:rPr lang="en-US" sz="1600" b="0" dirty="0">
                <a:solidFill>
                  <a:srgbClr val="002060"/>
                </a:solidFill>
                <a:ea typeface="MS PGothic" panose="020B0600070205080204" pitchFamily="34" charset="-128"/>
              </a:rPr>
              <a:t>Natural Language </a:t>
            </a:r>
            <a:r>
              <a:rPr lang="en-US" sz="1600" b="0" dirty="0" smtClean="0">
                <a:solidFill>
                  <a:srgbClr val="002060"/>
                </a:solidFill>
                <a:ea typeface="MS PGothic" panose="020B0600070205080204" pitchFamily="34" charset="-128"/>
              </a:rPr>
              <a:t>Processing</a:t>
            </a:r>
          </a:p>
          <a:p>
            <a:pPr algn="ctr">
              <a:defRPr/>
            </a:pPr>
            <a:r>
              <a:rPr lang="en-US" sz="1600" b="0" dirty="0" smtClean="0">
                <a:solidFill>
                  <a:srgbClr val="002060"/>
                </a:solidFill>
                <a:ea typeface="MS PGothic" panose="020B0600070205080204" pitchFamily="34" charset="-128"/>
              </a:rPr>
              <a:t>Training &amp; Mentoring</a:t>
            </a:r>
            <a:endParaRPr lang="en-US" sz="1600" b="0" dirty="0">
              <a:solidFill>
                <a:srgbClr val="002060"/>
              </a:solidFill>
              <a:ea typeface="MS PGothic" panose="020B0600070205080204" pitchFamily="34" charset="-128"/>
            </a:endParaRPr>
          </a:p>
        </p:txBody>
      </p:sp>
      <p:sp>
        <p:nvSpPr>
          <p:cNvPr id="5" name="TextBox 4">
            <a:extLst>
              <a:ext uri="{FF2B5EF4-FFF2-40B4-BE49-F238E27FC236}">
                <a16:creationId xmlns="" xmlns:a16="http://schemas.microsoft.com/office/drawing/2014/main" id="{3F31644B-58B8-4CEE-AE76-ED361521B0D4}"/>
              </a:ext>
            </a:extLst>
          </p:cNvPr>
          <p:cNvSpPr txBox="1"/>
          <p:nvPr/>
        </p:nvSpPr>
        <p:spPr>
          <a:xfrm>
            <a:off x="6316960" y="1406525"/>
            <a:ext cx="3363912" cy="2532063"/>
          </a:xfrm>
          <a:prstGeom prst="rect">
            <a:avLst/>
          </a:prstGeom>
          <a:solidFill>
            <a:schemeClr val="accent2">
              <a:lumMod val="20000"/>
              <a:lumOff val="80000"/>
            </a:schemeClr>
          </a:solidFill>
        </p:spPr>
        <p:txBody>
          <a:bodyPr>
            <a:spAutoFit/>
          </a:bodyPr>
          <a:lstStyle/>
          <a:p>
            <a:pPr algn="ctr">
              <a:defRPr/>
            </a:pPr>
            <a:r>
              <a:rPr lang="en-US" sz="1800" dirty="0">
                <a:solidFill>
                  <a:srgbClr val="002060"/>
                </a:solidFill>
                <a:ea typeface="MS PGothic" panose="020B0600070205080204" pitchFamily="34" charset="-128"/>
              </a:rPr>
              <a:t>Current HCSRN </a:t>
            </a:r>
          </a:p>
          <a:p>
            <a:pPr algn="ctr">
              <a:defRPr/>
            </a:pPr>
            <a:r>
              <a:rPr lang="en-US" sz="1800" dirty="0">
                <a:solidFill>
                  <a:srgbClr val="002060"/>
                </a:solidFill>
                <a:ea typeface="MS PGothic" panose="020B0600070205080204" pitchFamily="34" charset="-128"/>
              </a:rPr>
              <a:t>Collaborative Projects</a:t>
            </a:r>
          </a:p>
          <a:p>
            <a:pPr algn="ctr">
              <a:defRPr/>
            </a:pPr>
            <a:endParaRPr lang="en-US" sz="1050" dirty="0">
              <a:solidFill>
                <a:srgbClr val="002060"/>
              </a:solidFill>
              <a:ea typeface="MS PGothic" panose="020B0600070205080204" pitchFamily="34" charset="-128"/>
            </a:endParaRPr>
          </a:p>
          <a:p>
            <a:pPr algn="ctr">
              <a:defRPr/>
            </a:pPr>
            <a:r>
              <a:rPr lang="en-US" sz="1600" b="0" dirty="0">
                <a:solidFill>
                  <a:srgbClr val="002060"/>
                </a:solidFill>
                <a:ea typeface="MS PGothic" panose="020B0600070205080204" pitchFamily="34" charset="-128"/>
              </a:rPr>
              <a:t>Mental Health Research Network</a:t>
            </a:r>
          </a:p>
          <a:p>
            <a:pPr algn="ctr">
              <a:defRPr/>
            </a:pPr>
            <a:r>
              <a:rPr lang="en-US" sz="1600" b="0" dirty="0">
                <a:solidFill>
                  <a:srgbClr val="002060"/>
                </a:solidFill>
                <a:ea typeface="MS PGothic" panose="020B0600070205080204" pitchFamily="34" charset="-128"/>
              </a:rPr>
              <a:t>Cardiovascular Research Network</a:t>
            </a:r>
          </a:p>
          <a:p>
            <a:pPr algn="ctr">
              <a:defRPr/>
            </a:pPr>
            <a:r>
              <a:rPr lang="en-US" sz="1600" b="0" dirty="0">
                <a:solidFill>
                  <a:srgbClr val="002060"/>
                </a:solidFill>
                <a:ea typeface="MS PGothic" panose="020B0600070205080204" pitchFamily="34" charset="-128"/>
              </a:rPr>
              <a:t>AGING Initiative</a:t>
            </a:r>
          </a:p>
          <a:p>
            <a:pPr algn="ctr">
              <a:defRPr/>
            </a:pPr>
            <a:r>
              <a:rPr lang="en-US" sz="1600" b="0" dirty="0">
                <a:solidFill>
                  <a:srgbClr val="002060"/>
                </a:solidFill>
                <a:ea typeface="MS PGothic" panose="020B0600070205080204" pitchFamily="34" charset="-128"/>
              </a:rPr>
              <a:t>Addiction Treatment Network</a:t>
            </a:r>
          </a:p>
          <a:p>
            <a:pPr algn="ctr">
              <a:defRPr/>
            </a:pPr>
            <a:r>
              <a:rPr lang="en-US" sz="1600" b="0" dirty="0">
                <a:solidFill>
                  <a:srgbClr val="002060"/>
                </a:solidFill>
                <a:ea typeface="MS PGothic" panose="020B0600070205080204" pitchFamily="34" charset="-128"/>
              </a:rPr>
              <a:t>Sentinel Initiative (Drug Safety)</a:t>
            </a:r>
          </a:p>
          <a:p>
            <a:pPr algn="ctr">
              <a:defRPr/>
            </a:pPr>
            <a:r>
              <a:rPr lang="en-US" sz="1600" b="0" dirty="0" err="1">
                <a:solidFill>
                  <a:srgbClr val="002060"/>
                </a:solidFill>
                <a:ea typeface="MS PGothic" panose="020B0600070205080204" pitchFamily="34" charset="-128"/>
              </a:rPr>
              <a:t>PCORnet</a:t>
            </a:r>
            <a:r>
              <a:rPr lang="en-US" sz="1600" b="0" dirty="0">
                <a:solidFill>
                  <a:srgbClr val="002060"/>
                </a:solidFill>
                <a:ea typeface="MS PGothic" panose="020B0600070205080204" pitchFamily="34" charset="-128"/>
              </a:rPr>
              <a:t> </a:t>
            </a:r>
          </a:p>
          <a:p>
            <a:pPr algn="ctr">
              <a:defRPr/>
            </a:pPr>
            <a:r>
              <a:rPr lang="en-US" sz="1600" b="0" dirty="0">
                <a:solidFill>
                  <a:srgbClr val="002060"/>
                </a:solidFill>
                <a:ea typeface="MS PGothic" panose="020B0600070205080204" pitchFamily="34" charset="-128"/>
              </a:rPr>
              <a:t>Vaccine Safety </a:t>
            </a:r>
            <a:r>
              <a:rPr lang="en-US" sz="1600" b="0" dirty="0" err="1">
                <a:solidFill>
                  <a:srgbClr val="002060"/>
                </a:solidFill>
                <a:ea typeface="MS PGothic" panose="020B0600070205080204" pitchFamily="34" charset="-128"/>
              </a:rPr>
              <a:t>Datalink</a:t>
            </a:r>
            <a:endParaRPr lang="en-US" sz="1600" b="0" dirty="0">
              <a:solidFill>
                <a:srgbClr val="002060"/>
              </a:solidFill>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5A8DD-9318-4FDB-8300-6DDF3F5A7034}"/>
              </a:ext>
            </a:extLst>
          </p:cNvPr>
          <p:cNvSpPr>
            <a:spLocks noGrp="1"/>
          </p:cNvSpPr>
          <p:nvPr>
            <p:ph type="title"/>
          </p:nvPr>
        </p:nvSpPr>
        <p:spPr/>
        <p:txBody>
          <a:bodyPr/>
          <a:lstStyle/>
          <a:p>
            <a:r>
              <a:rPr lang="en-US" altLang="en-US" sz="4000" b="1" dirty="0">
                <a:ea typeface="ＭＳ Ｐゴシック" panose="020B0600070205080204" pitchFamily="34" charset="-128"/>
              </a:rPr>
              <a:t>HCSRN Overview</a:t>
            </a:r>
            <a:endParaRPr lang="en-US" sz="4000" dirty="0"/>
          </a:p>
        </p:txBody>
      </p:sp>
      <p:sp>
        <p:nvSpPr>
          <p:cNvPr id="3" name="Content Placeholder 2">
            <a:extLst>
              <a:ext uri="{FF2B5EF4-FFF2-40B4-BE49-F238E27FC236}">
                <a16:creationId xmlns="" xmlns:a16="http://schemas.microsoft.com/office/drawing/2014/main" id="{105DE23E-565D-45A9-A1D0-DBC5F0AFFFE0}"/>
              </a:ext>
            </a:extLst>
          </p:cNvPr>
          <p:cNvSpPr>
            <a:spLocks noGrp="1"/>
          </p:cNvSpPr>
          <p:nvPr>
            <p:ph idx="1"/>
          </p:nvPr>
        </p:nvSpPr>
        <p:spPr/>
        <p:txBody>
          <a:bodyPr/>
          <a:lstStyle/>
          <a:p>
            <a:pPr>
              <a:spcBef>
                <a:spcPts val="1200"/>
              </a:spcBef>
            </a:pPr>
            <a:r>
              <a:rPr lang="en-US" altLang="en-US" sz="2000" dirty="0">
                <a:ea typeface="ＭＳ Ｐゴシック" panose="020B0600070205080204" pitchFamily="34" charset="-128"/>
              </a:rPr>
              <a:t>The Health Care Systems Research Network (HCSRN), formerly known as the HMO Research Network, is a consortium of 18 health care systems that have embedded research units.</a:t>
            </a:r>
          </a:p>
          <a:p>
            <a:pPr>
              <a:spcBef>
                <a:spcPts val="1200"/>
              </a:spcBef>
            </a:pPr>
            <a:r>
              <a:rPr lang="en-US" altLang="en-US" sz="2000" dirty="0">
                <a:ea typeface="ＭＳ Ｐゴシック" panose="020B0600070205080204" pitchFamily="34" charset="-128"/>
              </a:rPr>
              <a:t>Members of the HCSRN conduct public domain research meant to advance population health, utilizing electronic health record data, very large and stable patient populations, and the expertise of more than 1900 scientists.</a:t>
            </a:r>
          </a:p>
          <a:p>
            <a:pPr>
              <a:spcBef>
                <a:spcPts val="1200"/>
              </a:spcBef>
            </a:pPr>
            <a:r>
              <a:rPr lang="en-US" altLang="en-US" sz="2000" dirty="0">
                <a:ea typeface="ＭＳ Ｐゴシック" panose="020B0600070205080204" pitchFamily="34" charset="-128"/>
              </a:rPr>
              <a:t>HCSRN member systems provide care to commercially insured individuals and those insured via Medicare, Medicaid, state specific gap programs and other financial arrangements.</a:t>
            </a:r>
          </a:p>
          <a:p>
            <a:pPr>
              <a:spcBef>
                <a:spcPts val="1200"/>
              </a:spcBef>
            </a:pPr>
            <a:r>
              <a:rPr lang="en-US" altLang="en-US" sz="2000" dirty="0">
                <a:ea typeface="ＭＳ Ｐゴシック" panose="020B0600070205080204" pitchFamily="34" charset="-128"/>
              </a:rPr>
              <a:t>Thus, HCSRN-based research can address clinical and health policy questions relevant to every market segment through which Americans receive health care</a:t>
            </a:r>
            <a:endParaRPr lang="en-US" dirty="0"/>
          </a:p>
        </p:txBody>
      </p:sp>
    </p:spTree>
    <p:extLst>
      <p:ext uri="{BB962C8B-B14F-4D97-AF65-F5344CB8AC3E}">
        <p14:creationId xmlns:p14="http://schemas.microsoft.com/office/powerpoint/2010/main" val="116651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8674C03E-181E-4FCA-9B24-A9A631517DB2}"/>
              </a:ext>
            </a:extLst>
          </p:cNvPr>
          <p:cNvSpPr>
            <a:spLocks/>
          </p:cNvSpPr>
          <p:nvPr/>
        </p:nvSpPr>
        <p:spPr bwMode="auto">
          <a:xfrm>
            <a:off x="3508375" y="309228"/>
            <a:ext cx="6245225" cy="773113"/>
          </a:xfrm>
          <a:prstGeom prst="rect">
            <a:avLst/>
          </a:prstGeom>
          <a:noFill/>
          <a:ln w="9525">
            <a:noFill/>
            <a:miter lim="800000"/>
            <a:headEnd/>
            <a:tailEnd/>
          </a:ln>
        </p:spPr>
        <p:txBody>
          <a:bodyPr lIns="0" tIns="0" rIns="0" bIns="0" anchor="b"/>
          <a:lstStyle/>
          <a:p>
            <a:pPr defTabSz="982160">
              <a:lnSpc>
                <a:spcPct val="90000"/>
              </a:lnSpc>
              <a:defRPr/>
            </a:pPr>
            <a:r>
              <a:rPr lang="en-US" sz="3200" dirty="0">
                <a:solidFill>
                  <a:schemeClr val="tx2"/>
                </a:solidFill>
                <a:latin typeface="+mj-lt"/>
                <a:ea typeface="ＭＳ Ｐゴシック" charset="0"/>
                <a:cs typeface="+mj-cs"/>
              </a:rPr>
              <a:t>Connecti</a:t>
            </a:r>
            <a:r>
              <a:rPr lang="en-US" sz="3200" dirty="0">
                <a:solidFill>
                  <a:schemeClr val="tx1"/>
                </a:solidFill>
                <a:latin typeface="+mn-lt"/>
                <a:ea typeface="ＭＳ Ｐゴシック" charset="0"/>
                <a:cs typeface="+mj-cs"/>
              </a:rPr>
              <a:t>ng</a:t>
            </a:r>
            <a:r>
              <a:rPr lang="en-US" sz="3200" dirty="0">
                <a:solidFill>
                  <a:schemeClr val="tx1"/>
                </a:solidFill>
                <a:effectLst>
                  <a:outerShdw blurRad="38100" dist="38100" dir="2700000" algn="tl">
                    <a:srgbClr val="C0C0C0"/>
                  </a:outerShdw>
                </a:effectLst>
                <a:latin typeface="+mn-lt"/>
                <a:ea typeface="ＭＳ Ｐゴシック" pitchFamily="-28" charset="-128"/>
              </a:rPr>
              <a:t> </a:t>
            </a:r>
            <a:r>
              <a:rPr lang="en-US" sz="3200" dirty="0">
                <a:solidFill>
                  <a:schemeClr val="tx2"/>
                </a:solidFill>
                <a:latin typeface="+mj-lt"/>
                <a:ea typeface="ＭＳ Ｐゴシック" charset="0"/>
                <a:cs typeface="+mj-cs"/>
              </a:rPr>
              <a:t>with</a:t>
            </a:r>
            <a:r>
              <a:rPr lang="en-US" sz="3200" dirty="0">
                <a:solidFill>
                  <a:schemeClr val="tx1"/>
                </a:solidFill>
                <a:effectLst>
                  <a:outerShdw blurRad="38100" dist="38100" dir="2700000" algn="tl">
                    <a:srgbClr val="C0C0C0"/>
                  </a:outerShdw>
                </a:effectLst>
                <a:latin typeface="+mn-lt"/>
                <a:ea typeface="ＭＳ Ｐゴシック" pitchFamily="-28" charset="-128"/>
              </a:rPr>
              <a:t> </a:t>
            </a:r>
            <a:r>
              <a:rPr lang="en-US" sz="3200" dirty="0">
                <a:solidFill>
                  <a:schemeClr val="tx2"/>
                </a:solidFill>
                <a:latin typeface="+mj-lt"/>
                <a:ea typeface="ＭＳ Ｐゴシック" charset="0"/>
                <a:cs typeface="+mj-cs"/>
              </a:rPr>
              <a:t>Collaborators</a:t>
            </a:r>
          </a:p>
        </p:txBody>
      </p:sp>
      <p:sp>
        <p:nvSpPr>
          <p:cNvPr id="131075" name="Content Placeholder 2">
            <a:extLst>
              <a:ext uri="{FF2B5EF4-FFF2-40B4-BE49-F238E27FC236}">
                <a16:creationId xmlns="" xmlns:a16="http://schemas.microsoft.com/office/drawing/2014/main" id="{E61104E7-103E-40F6-A1B4-8044221ABC44}"/>
              </a:ext>
            </a:extLst>
          </p:cNvPr>
          <p:cNvSpPr>
            <a:spLocks/>
          </p:cNvSpPr>
          <p:nvPr/>
        </p:nvSpPr>
        <p:spPr bwMode="auto">
          <a:xfrm>
            <a:off x="542925" y="1711325"/>
            <a:ext cx="87804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66788">
              <a:spcBef>
                <a:spcPct val="50000"/>
              </a:spcBef>
              <a:spcAft>
                <a:spcPct val="25000"/>
              </a:spcAft>
              <a:buClr>
                <a:srgbClr val="CC6600"/>
              </a:buClr>
              <a:buSzPct val="100000"/>
              <a:buFont typeface="Wingdings" panose="05000000000000000000" pitchFamily="2" charset="2"/>
              <a:buChar char="Ü"/>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966788">
              <a:spcBef>
                <a:spcPct val="25000"/>
              </a:spcBef>
              <a:spcAft>
                <a:spcPct val="25000"/>
              </a:spcAft>
              <a:buClr>
                <a:srgbClr val="0054A6"/>
              </a:buClr>
              <a:buSzPct val="100000"/>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2pPr>
            <a:lvl3pPr marL="1143000" indent="-228600" defTabSz="966788">
              <a:spcBef>
                <a:spcPct val="25000"/>
              </a:spcBef>
              <a:buClr>
                <a:schemeClr val="tx1"/>
              </a:buClr>
              <a:buSzPct val="80000"/>
              <a:buFont typeface="Wingdings" panose="05000000000000000000" pitchFamily="2" charset="2"/>
              <a:buChar char="§"/>
              <a:defRPr sz="2000">
                <a:solidFill>
                  <a:schemeClr val="tx1"/>
                </a:solidFill>
                <a:latin typeface="Century Gothic" panose="020B0502020202020204" pitchFamily="34" charset="0"/>
                <a:ea typeface="MS PGothic" panose="020B0600070205080204" pitchFamily="34" charset="-128"/>
              </a:defRPr>
            </a:lvl3pPr>
            <a:lvl4pPr marL="1600200" indent="-228600" defTabSz="966788">
              <a:spcBef>
                <a:spcPct val="25000"/>
              </a:spcBef>
              <a:buClr>
                <a:schemeClr val="tx1"/>
              </a:buClr>
              <a:buFont typeface="Wingdings" panose="05000000000000000000" pitchFamily="2" charset="2"/>
              <a:buChar char="§"/>
              <a:defRPr sz="1600">
                <a:solidFill>
                  <a:schemeClr val="tx1"/>
                </a:solidFill>
                <a:latin typeface="Century Gothic" panose="020B0502020202020204" pitchFamily="34" charset="0"/>
                <a:ea typeface="MS PGothic" panose="020B0600070205080204" pitchFamily="34" charset="-128"/>
              </a:defRPr>
            </a:lvl4pPr>
            <a:lvl5pPr marL="2057400" indent="-228600" defTabSz="966788">
              <a:spcBef>
                <a:spcPct val="25000"/>
              </a:spcBef>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5pPr>
            <a:lvl6pPr marL="25146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6pPr>
            <a:lvl7pPr marL="29718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7pPr>
            <a:lvl8pPr marL="34290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8pPr>
            <a:lvl9pPr marL="38862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9pPr>
          </a:lstStyle>
          <a:p>
            <a:pPr>
              <a:lnSpc>
                <a:spcPct val="90000"/>
              </a:lnSpc>
              <a:buClr>
                <a:srgbClr val="FF9900"/>
              </a:buClr>
              <a:buSzTx/>
              <a:buFont typeface="Wingdings 2" panose="05020102010507070707" pitchFamily="18" charset="2"/>
              <a:buNone/>
              <a:defRPr/>
            </a:pPr>
            <a:r>
              <a:rPr lang="en-US" altLang="en-US" sz="2438" b="0" dirty="0">
                <a:latin typeface="Arial" panose="020B0604020202020204" pitchFamily="34" charset="0"/>
              </a:rPr>
              <a:t>A site PI is identified for each site participating in a multicenter project. In some studies, depending on budget, study needs, and data availability, a site may participate in scientific collaboration or other aspects of the study without being a data collection site</a:t>
            </a:r>
          </a:p>
          <a:p>
            <a:pPr>
              <a:lnSpc>
                <a:spcPct val="90000"/>
              </a:lnSpc>
              <a:buClr>
                <a:srgbClr val="FF9900"/>
              </a:buClr>
              <a:buSzTx/>
              <a:buFont typeface="Wingdings 2" panose="05020102010507070707" pitchFamily="18" charset="2"/>
              <a:buNone/>
              <a:defRPr/>
            </a:pPr>
            <a:r>
              <a:rPr lang="en-US" altLang="en-US" sz="2438" b="0" dirty="0">
                <a:latin typeface="Arial" panose="020B0604020202020204" pitchFamily="34" charset="0"/>
              </a:rPr>
              <a:t>Some ways to connect with HCSRN researchers are:</a:t>
            </a:r>
          </a:p>
          <a:p>
            <a:pPr>
              <a:lnSpc>
                <a:spcPct val="90000"/>
              </a:lnSpc>
              <a:buClr>
                <a:schemeClr val="tx1"/>
              </a:buClr>
              <a:buSzTx/>
              <a:buFont typeface="Wingdings" panose="05000000000000000000" pitchFamily="2" charset="2"/>
              <a:buChar char="§"/>
              <a:defRPr/>
            </a:pPr>
            <a:r>
              <a:rPr lang="en-US" altLang="en-US" sz="2032" b="0" dirty="0">
                <a:latin typeface="Arial" panose="020B0604020202020204" pitchFamily="34" charset="0"/>
              </a:rPr>
              <a:t> Scientists in your local area who may be connected to HCSRN projects  </a:t>
            </a:r>
          </a:p>
          <a:p>
            <a:pPr>
              <a:lnSpc>
                <a:spcPct val="90000"/>
              </a:lnSpc>
              <a:buClr>
                <a:schemeClr val="tx1"/>
              </a:buClr>
              <a:buSzTx/>
              <a:buFont typeface="Wingdings" panose="05000000000000000000" pitchFamily="2" charset="2"/>
              <a:buChar char="§"/>
              <a:defRPr/>
            </a:pPr>
            <a:r>
              <a:rPr lang="en-US" altLang="en-US" sz="2032" b="0" dirty="0">
                <a:latin typeface="Arial" panose="020B0604020202020204" pitchFamily="34" charset="0"/>
              </a:rPr>
              <a:t> Review our </a:t>
            </a:r>
            <a:r>
              <a:rPr lang="en-US" altLang="en-US" sz="2032" b="0" dirty="0">
                <a:latin typeface="Arial" panose="020B0604020202020204" pitchFamily="34" charset="0"/>
                <a:hlinkClick r:id="rId2"/>
              </a:rPr>
              <a:t>Scientific Interest Groups</a:t>
            </a:r>
            <a:r>
              <a:rPr lang="en-US" altLang="en-US" sz="2032" b="0" dirty="0">
                <a:latin typeface="Arial" panose="020B0604020202020204" pitchFamily="34" charset="0"/>
              </a:rPr>
              <a:t> to find topics of interest</a:t>
            </a:r>
          </a:p>
          <a:p>
            <a:pPr>
              <a:lnSpc>
                <a:spcPct val="90000"/>
              </a:lnSpc>
              <a:buClr>
                <a:schemeClr val="tx1"/>
              </a:buClr>
              <a:buSzTx/>
              <a:buFont typeface="Wingdings" panose="05000000000000000000" pitchFamily="2" charset="2"/>
              <a:buChar char="§"/>
              <a:defRPr/>
            </a:pPr>
            <a:r>
              <a:rPr lang="en-US" altLang="en-US" sz="2032" b="0" dirty="0">
                <a:latin typeface="Arial" panose="020B0604020202020204" pitchFamily="34" charset="0"/>
              </a:rPr>
              <a:t> Search tool or </a:t>
            </a:r>
            <a:r>
              <a:rPr lang="en-US" altLang="en-US" sz="2032" b="0" dirty="0">
                <a:latin typeface="Arial" panose="020B0604020202020204" pitchFamily="34" charset="0"/>
                <a:hlinkClick r:id="rId3"/>
              </a:rPr>
              <a:t>Researcher Directory</a:t>
            </a:r>
            <a:r>
              <a:rPr lang="en-US" altLang="en-US" sz="2032" b="0" dirty="0">
                <a:latin typeface="Arial" panose="020B0604020202020204" pitchFamily="34" charset="0"/>
              </a:rPr>
              <a:t> on HCSRN website</a:t>
            </a:r>
          </a:p>
          <a:p>
            <a:pPr>
              <a:lnSpc>
                <a:spcPct val="90000"/>
              </a:lnSpc>
              <a:buClr>
                <a:schemeClr val="tx1"/>
              </a:buClr>
              <a:buSzTx/>
              <a:buFont typeface="Wingdings" panose="05000000000000000000" pitchFamily="2" charset="2"/>
              <a:buChar char="§"/>
              <a:defRPr/>
            </a:pPr>
            <a:r>
              <a:rPr lang="en-US" altLang="en-US" sz="2032" b="0" dirty="0">
                <a:latin typeface="Arial" panose="020B0604020202020204" pitchFamily="34" charset="0"/>
              </a:rPr>
              <a:t> Or ask us!  (</a:t>
            </a:r>
            <a:r>
              <a:rPr lang="en-US" altLang="en-US" sz="2032" b="0" dirty="0">
                <a:latin typeface="Arial" panose="020B0604020202020204" pitchFamily="34" charset="0"/>
                <a:hlinkClick r:id="rId4"/>
              </a:rPr>
              <a:t>sarahgreene@hcsrn.org</a:t>
            </a:r>
            <a:r>
              <a:rPr lang="en-US" altLang="en-US" sz="2032" b="0" dirty="0">
                <a:latin typeface="Arial" panose="020B0604020202020204" pitchFamily="34" charset="0"/>
              </a:rPr>
              <a:t>)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71057B1D-91BC-4214-85BE-09CA79994051}"/>
              </a:ext>
            </a:extLst>
          </p:cNvPr>
          <p:cNvSpPr>
            <a:spLocks noGrp="1"/>
          </p:cNvSpPr>
          <p:nvPr>
            <p:ph type="title" idx="4294967295"/>
          </p:nvPr>
        </p:nvSpPr>
        <p:spPr>
          <a:xfrm>
            <a:off x="3500038" y="201216"/>
            <a:ext cx="5940425" cy="773112"/>
          </a:xfrm>
        </p:spPr>
        <p:txBody>
          <a:bodyPr rtlCol="0">
            <a:normAutofit/>
          </a:bodyPr>
          <a:lstStyle/>
          <a:p>
            <a:pPr defTabSz="975386" fontAlgn="auto">
              <a:spcAft>
                <a:spcPts val="0"/>
              </a:spcAft>
              <a:defRPr/>
            </a:pPr>
            <a:r>
              <a:rPr lang="en-US" sz="3600" b="1" dirty="0">
                <a:ea typeface="ＭＳ Ｐゴシック" pitchFamily="-28" charset="-128"/>
                <a:cs typeface="+mn-cs"/>
              </a:rPr>
              <a:t>Website:</a:t>
            </a:r>
            <a:r>
              <a:rPr lang="en-US" sz="3600" b="1" dirty="0">
                <a:solidFill>
                  <a:schemeClr val="accent4"/>
                </a:solidFill>
                <a:ea typeface="MS PGothic" panose="020B0600070205080204" pitchFamily="34" charset="-128"/>
              </a:rPr>
              <a:t> </a:t>
            </a:r>
            <a:r>
              <a:rPr lang="en-US" sz="3600" b="1" dirty="0">
                <a:ea typeface="MS PGothic" panose="020B0600070205080204" pitchFamily="34" charset="-128"/>
                <a:hlinkClick r:id="rId2"/>
              </a:rPr>
              <a:t>www.hcsrn.org</a:t>
            </a:r>
            <a:r>
              <a:rPr lang="en-US" sz="3600" b="1" dirty="0">
                <a:ea typeface="MS PGothic" panose="020B0600070205080204" pitchFamily="34" charset="-128"/>
              </a:rPr>
              <a:t> </a:t>
            </a:r>
          </a:p>
        </p:txBody>
      </p:sp>
      <p:sp>
        <p:nvSpPr>
          <p:cNvPr id="120835" name="Rectangle 3">
            <a:extLst>
              <a:ext uri="{FF2B5EF4-FFF2-40B4-BE49-F238E27FC236}">
                <a16:creationId xmlns="" xmlns:a16="http://schemas.microsoft.com/office/drawing/2014/main" id="{DF580F45-DECC-4F36-A5EB-5BFDF112B043}"/>
              </a:ext>
            </a:extLst>
          </p:cNvPr>
          <p:cNvSpPr>
            <a:spLocks noGrp="1" noChangeArrowheads="1"/>
          </p:cNvSpPr>
          <p:nvPr>
            <p:ph type="body" idx="4294967295"/>
          </p:nvPr>
        </p:nvSpPr>
        <p:spPr>
          <a:xfrm>
            <a:off x="339725" y="1500188"/>
            <a:ext cx="9109075" cy="5397500"/>
          </a:xfrm>
        </p:spPr>
        <p:txBody>
          <a:bodyPr/>
          <a:lstStyle/>
          <a:p>
            <a:pPr marL="0" indent="0" defTabSz="982160">
              <a:buClr>
                <a:schemeClr val="accent1"/>
              </a:buClr>
              <a:buFont typeface="Wingdings" panose="05000000000000000000" pitchFamily="2" charset="2"/>
              <a:buNone/>
              <a:defRPr/>
            </a:pPr>
            <a:r>
              <a:rPr lang="en-US" altLang="en-US" sz="3200" dirty="0">
                <a:latin typeface="+mj-lt"/>
                <a:ea typeface="MS PGothic" panose="020B0600070205080204" pitchFamily="34" charset="-128"/>
              </a:rPr>
              <a:t>Fully public website, with link to member portal </a:t>
            </a:r>
          </a:p>
          <a:p>
            <a:pPr defTabSz="982160">
              <a:spcBef>
                <a:spcPts val="1200"/>
              </a:spcBef>
              <a:defRPr/>
            </a:pPr>
            <a:r>
              <a:rPr lang="en-US" altLang="en-US" sz="2400" dirty="0">
                <a:latin typeface="+mj-lt"/>
                <a:ea typeface="MS PGothic" panose="020B0600070205080204" pitchFamily="34" charset="-128"/>
              </a:rPr>
              <a:t>About our organization (vision, aims, communication tools)</a:t>
            </a:r>
          </a:p>
          <a:p>
            <a:pPr defTabSz="982160">
              <a:spcBef>
                <a:spcPts val="1200"/>
              </a:spcBef>
              <a:defRPr/>
            </a:pPr>
            <a:r>
              <a:rPr lang="en-US" altLang="en-US" sz="2400" dirty="0">
                <a:latin typeface="+mj-lt"/>
                <a:ea typeface="MS PGothic" panose="020B0600070205080204" pitchFamily="34" charset="-128"/>
              </a:rPr>
              <a:t>Member organizations (member criteria, Board roster, site descriptions, membership inquiry process)</a:t>
            </a:r>
          </a:p>
          <a:p>
            <a:pPr defTabSz="982160">
              <a:spcBef>
                <a:spcPts val="1200"/>
              </a:spcBef>
              <a:defRPr/>
            </a:pPr>
            <a:r>
              <a:rPr lang="en-US" altLang="en-US" sz="2400" dirty="0">
                <a:latin typeface="+mj-lt"/>
                <a:ea typeface="MS PGothic" panose="020B0600070205080204" pitchFamily="34" charset="-128"/>
              </a:rPr>
              <a:t>Resources (directories, collaboration toolkit, outreach and orientation materials, scientific conference calendar, funding opportunities)</a:t>
            </a:r>
          </a:p>
          <a:p>
            <a:pPr defTabSz="982160">
              <a:spcBef>
                <a:spcPts val="1200"/>
              </a:spcBef>
              <a:defRPr/>
            </a:pPr>
            <a:r>
              <a:rPr lang="en-US" altLang="en-US" sz="2400" dirty="0">
                <a:latin typeface="+mj-lt"/>
                <a:ea typeface="MS PGothic" panose="020B0600070205080204" pitchFamily="34" charset="-128"/>
              </a:rPr>
              <a:t>News (current and e-newsletter archive)</a:t>
            </a:r>
          </a:p>
          <a:p>
            <a:pPr defTabSz="982160">
              <a:spcBef>
                <a:spcPts val="1200"/>
              </a:spcBef>
              <a:defRPr/>
            </a:pPr>
            <a:r>
              <a:rPr lang="en-US" altLang="en-US" sz="2400" dirty="0">
                <a:latin typeface="+mj-lt"/>
                <a:ea typeface="MS PGothic" panose="020B0600070205080204" pitchFamily="34" charset="-128"/>
              </a:rPr>
              <a:t>Link to annual conference and past conference materials</a:t>
            </a:r>
          </a:p>
          <a:p>
            <a:pPr defTabSz="982160">
              <a:spcBef>
                <a:spcPts val="1200"/>
              </a:spcBef>
              <a:defRPr/>
            </a:pPr>
            <a:r>
              <a:rPr lang="en-US" altLang="en-US" sz="2400" dirty="0">
                <a:latin typeface="+mj-lt"/>
                <a:ea typeface="MS PGothic" panose="020B0600070205080204" pitchFamily="34" charset="-128"/>
              </a:rPr>
              <a:t>Research Projects (largest HCSRN-based consortia projects)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map">
            <a:extLst>
              <a:ext uri="{FF2B5EF4-FFF2-40B4-BE49-F238E27FC236}">
                <a16:creationId xmlns="" xmlns:a16="http://schemas.microsoft.com/office/drawing/2014/main" id="{EB42BB2F-C6B9-44B0-BDFB-3BF4A0C2B77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9563" y="1016000"/>
            <a:ext cx="91344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 xmlns:a16="http://schemas.microsoft.com/office/drawing/2014/main" id="{01EFF55B-7F02-4C48-973C-5ED69497505E}"/>
              </a:ext>
            </a:extLst>
          </p:cNvPr>
          <p:cNvSpPr>
            <a:spLocks noGrp="1"/>
          </p:cNvSpPr>
          <p:nvPr>
            <p:ph type="title"/>
          </p:nvPr>
        </p:nvSpPr>
        <p:spPr>
          <a:xfrm>
            <a:off x="1889125" y="2447925"/>
            <a:ext cx="6013450" cy="1138238"/>
          </a:xfrm>
        </p:spPr>
        <p:txBody>
          <a:bodyPr rtlCol="0">
            <a:noAutofit/>
          </a:bodyPr>
          <a:lstStyle/>
          <a:p>
            <a:pPr algn="ctr" defTabSz="975386" fontAlgn="auto">
              <a:spcAft>
                <a:spcPts val="0"/>
              </a:spcAft>
              <a:defRPr/>
            </a:pPr>
            <a:r>
              <a:rPr lang="en-US" sz="4400" b="1" dirty="0">
                <a:solidFill>
                  <a:schemeClr val="accent4"/>
                </a:solidFill>
                <a:ea typeface="MS PGothic" panose="020B0600070205080204" pitchFamily="34" charset="-128"/>
              </a:rPr>
              <a:t>HCSRN </a:t>
            </a:r>
            <a:br>
              <a:rPr lang="en-US" sz="4400" b="1" dirty="0">
                <a:solidFill>
                  <a:schemeClr val="accent4"/>
                </a:solidFill>
                <a:ea typeface="MS PGothic" panose="020B0600070205080204" pitchFamily="34" charset="-128"/>
              </a:rPr>
            </a:br>
            <a:r>
              <a:rPr lang="en-US" sz="4400" b="1" dirty="0">
                <a:solidFill>
                  <a:schemeClr val="accent4"/>
                </a:solidFill>
                <a:ea typeface="MS PGothic" panose="020B0600070205080204" pitchFamily="34" charset="-128"/>
              </a:rPr>
              <a:t>Data Resources </a:t>
            </a:r>
            <a:br>
              <a:rPr lang="en-US" sz="4400" b="1" dirty="0">
                <a:solidFill>
                  <a:schemeClr val="accent4"/>
                </a:solidFill>
                <a:ea typeface="MS PGothic" panose="020B0600070205080204" pitchFamily="34" charset="-128"/>
              </a:rPr>
            </a:br>
            <a:r>
              <a:rPr lang="en-US" sz="4400" b="1" dirty="0">
                <a:solidFill>
                  <a:schemeClr val="accent4"/>
                </a:solidFill>
                <a:ea typeface="MS PGothic" panose="020B0600070205080204" pitchFamily="34" charset="-128"/>
              </a:rPr>
              <a:t> &amp; Capabilities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1">
            <a:extLst>
              <a:ext uri="{FF2B5EF4-FFF2-40B4-BE49-F238E27FC236}">
                <a16:creationId xmlns="" xmlns:a16="http://schemas.microsoft.com/office/drawing/2014/main" id="{52618BC8-C2F0-4F0A-BD41-0930B0358F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988" y="741363"/>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6D2CC4D3-B0BA-4E2E-9C64-A23AEAAB8945}"/>
              </a:ext>
            </a:extLst>
          </p:cNvPr>
          <p:cNvSpPr>
            <a:spLocks noGrp="1" noChangeArrowheads="1"/>
          </p:cNvSpPr>
          <p:nvPr>
            <p:ph type="title"/>
          </p:nvPr>
        </p:nvSpPr>
        <p:spPr>
          <a:xfrm>
            <a:off x="3390900" y="165100"/>
            <a:ext cx="6362700" cy="1452563"/>
          </a:xfrm>
        </p:spPr>
        <p:txBody>
          <a:bodyPr/>
          <a:lstStyle/>
          <a:p>
            <a:pPr defTabSz="982160">
              <a:defRPr/>
            </a:pPr>
            <a:r>
              <a:rPr lang="en-US" altLang="en-US" sz="2880" dirty="0">
                <a:ea typeface="ＭＳ Ｐゴシック" charset="0"/>
              </a:rPr>
              <a:t>What is the HCSRN Virtual Data Warehouse (VDW)?</a:t>
            </a:r>
          </a:p>
        </p:txBody>
      </p:sp>
      <p:sp>
        <p:nvSpPr>
          <p:cNvPr id="137219" name="Rectangle 3">
            <a:extLst>
              <a:ext uri="{FF2B5EF4-FFF2-40B4-BE49-F238E27FC236}">
                <a16:creationId xmlns="" xmlns:a16="http://schemas.microsoft.com/office/drawing/2014/main" id="{DCBB9383-EFF1-4B8F-9277-A1E891D66124}"/>
              </a:ext>
            </a:extLst>
          </p:cNvPr>
          <p:cNvSpPr>
            <a:spLocks noGrp="1" noChangeArrowheads="1"/>
          </p:cNvSpPr>
          <p:nvPr>
            <p:ph type="body" idx="1"/>
          </p:nvPr>
        </p:nvSpPr>
        <p:spPr>
          <a:xfrm>
            <a:off x="592324" y="1785392"/>
            <a:ext cx="8291512" cy="2176177"/>
          </a:xfrm>
        </p:spPr>
        <p:txBody>
          <a:bodyPr/>
          <a:lstStyle/>
          <a:p>
            <a:pPr defTabSz="982160">
              <a:defRPr/>
            </a:pPr>
            <a:r>
              <a:rPr lang="en-US" altLang="en-US" sz="4000" dirty="0">
                <a:ea typeface="MS PGothic" panose="020B0600070205080204" pitchFamily="34" charset="-128"/>
              </a:rPr>
              <a:t>The VDW is a federated common data model designed to facilitate research use of health system data</a:t>
            </a:r>
          </a:p>
        </p:txBody>
      </p:sp>
      <p:sp>
        <p:nvSpPr>
          <p:cNvPr id="4" name="Title 14">
            <a:extLst>
              <a:ext uri="{FF2B5EF4-FFF2-40B4-BE49-F238E27FC236}">
                <a16:creationId xmlns="" xmlns:a16="http://schemas.microsoft.com/office/drawing/2014/main" id="{D439FE1D-AF6E-4A9D-A67A-E320E51C1A4C}"/>
              </a:ext>
            </a:extLst>
          </p:cNvPr>
          <p:cNvSpPr txBox="1">
            <a:spLocks/>
          </p:cNvSpPr>
          <p:nvPr/>
        </p:nvSpPr>
        <p:spPr bwMode="auto">
          <a:xfrm>
            <a:off x="4192724" y="4441719"/>
            <a:ext cx="5209096" cy="2176177"/>
          </a:xfrm>
          <a:prstGeom prst="rect">
            <a:avLst/>
          </a:prstGeom>
          <a:solidFill>
            <a:srgbClr val="D3DDE9">
              <a:alpha val="38000"/>
            </a:srgbClr>
          </a:solidFill>
          <a:ln w="9525">
            <a:noFill/>
            <a:miter lim="800000"/>
            <a:headEnd/>
            <a:tailEnd/>
          </a:ln>
        </p:spPr>
        <p:txBody>
          <a:bodyPr lIns="182880" tIns="182880" rIns="182880" bIns="182880" anchor="ctr"/>
          <a:lstStyle>
            <a:lvl1pPr algn="l" rtl="0" eaLnBrk="0" fontAlgn="base" hangingPunct="0">
              <a:spcBef>
                <a:spcPct val="0"/>
              </a:spcBef>
              <a:spcAft>
                <a:spcPct val="0"/>
              </a:spcAft>
              <a:defRPr sz="2133" b="1">
                <a:solidFill>
                  <a:schemeClr val="tx2"/>
                </a:solidFill>
                <a:latin typeface="+mj-lt"/>
                <a:ea typeface="+mj-ea"/>
                <a:cs typeface="+mj-cs"/>
              </a:defRPr>
            </a:lvl1pPr>
            <a:lvl2pPr algn="ctr" rtl="0" eaLnBrk="0" fontAlgn="base" hangingPunct="0">
              <a:spcBef>
                <a:spcPct val="0"/>
              </a:spcBef>
              <a:spcAft>
                <a:spcPct val="0"/>
              </a:spcAft>
              <a:defRPr sz="4673">
                <a:solidFill>
                  <a:schemeClr val="tx2"/>
                </a:solidFill>
                <a:latin typeface="Arial" charset="0"/>
                <a:cs typeface="Arial" charset="0"/>
              </a:defRPr>
            </a:lvl2pPr>
            <a:lvl3pPr algn="ctr" rtl="0" eaLnBrk="0" fontAlgn="base" hangingPunct="0">
              <a:spcBef>
                <a:spcPct val="0"/>
              </a:spcBef>
              <a:spcAft>
                <a:spcPct val="0"/>
              </a:spcAft>
              <a:defRPr sz="4673">
                <a:solidFill>
                  <a:schemeClr val="tx2"/>
                </a:solidFill>
                <a:latin typeface="Arial" charset="0"/>
                <a:cs typeface="Arial" charset="0"/>
              </a:defRPr>
            </a:lvl3pPr>
            <a:lvl4pPr algn="ctr" rtl="0" eaLnBrk="0" fontAlgn="base" hangingPunct="0">
              <a:spcBef>
                <a:spcPct val="0"/>
              </a:spcBef>
              <a:spcAft>
                <a:spcPct val="0"/>
              </a:spcAft>
              <a:defRPr sz="4673">
                <a:solidFill>
                  <a:schemeClr val="tx2"/>
                </a:solidFill>
                <a:latin typeface="Arial" charset="0"/>
                <a:cs typeface="Arial" charset="0"/>
              </a:defRPr>
            </a:lvl4pPr>
            <a:lvl5pPr algn="ctr" rtl="0" eaLnBrk="0" fontAlgn="base" hangingPunct="0">
              <a:spcBef>
                <a:spcPct val="0"/>
              </a:spcBef>
              <a:spcAft>
                <a:spcPct val="0"/>
              </a:spcAft>
              <a:defRPr sz="4673">
                <a:solidFill>
                  <a:schemeClr val="tx2"/>
                </a:solidFill>
                <a:latin typeface="Arial" charset="0"/>
                <a:cs typeface="Arial" charset="0"/>
              </a:defRPr>
            </a:lvl5pPr>
            <a:lvl6pPr marL="487693" algn="ctr" rtl="0" fontAlgn="base">
              <a:spcBef>
                <a:spcPct val="0"/>
              </a:spcBef>
              <a:spcAft>
                <a:spcPct val="0"/>
              </a:spcAft>
              <a:defRPr sz="4693">
                <a:solidFill>
                  <a:schemeClr val="tx2"/>
                </a:solidFill>
                <a:latin typeface="Arial" charset="0"/>
                <a:cs typeface="Arial" charset="0"/>
              </a:defRPr>
            </a:lvl6pPr>
            <a:lvl7pPr marL="975386" algn="ctr" rtl="0" fontAlgn="base">
              <a:spcBef>
                <a:spcPct val="0"/>
              </a:spcBef>
              <a:spcAft>
                <a:spcPct val="0"/>
              </a:spcAft>
              <a:defRPr sz="4693">
                <a:solidFill>
                  <a:schemeClr val="tx2"/>
                </a:solidFill>
                <a:latin typeface="Arial" charset="0"/>
                <a:cs typeface="Arial" charset="0"/>
              </a:defRPr>
            </a:lvl7pPr>
            <a:lvl8pPr marL="1463079" algn="ctr" rtl="0" fontAlgn="base">
              <a:spcBef>
                <a:spcPct val="0"/>
              </a:spcBef>
              <a:spcAft>
                <a:spcPct val="0"/>
              </a:spcAft>
              <a:defRPr sz="4693">
                <a:solidFill>
                  <a:schemeClr val="tx2"/>
                </a:solidFill>
                <a:latin typeface="Arial" charset="0"/>
                <a:cs typeface="Arial" charset="0"/>
              </a:defRPr>
            </a:lvl8pPr>
            <a:lvl9pPr marL="1950772" algn="ctr" rtl="0" fontAlgn="base">
              <a:spcBef>
                <a:spcPct val="0"/>
              </a:spcBef>
              <a:spcAft>
                <a:spcPct val="0"/>
              </a:spcAft>
              <a:defRPr sz="4693">
                <a:solidFill>
                  <a:schemeClr val="tx2"/>
                </a:solidFill>
                <a:latin typeface="Arial" charset="0"/>
                <a:cs typeface="Arial" charset="0"/>
              </a:defRPr>
            </a:lvl9pPr>
          </a:lstStyle>
          <a:p>
            <a:pPr>
              <a:defRPr/>
            </a:pPr>
            <a:r>
              <a:rPr lang="en-US" sz="2800" kern="0" dirty="0" smtClean="0">
                <a:solidFill>
                  <a:srgbClr val="0070C0"/>
                </a:solidFill>
                <a:ea typeface="ＭＳ Ｐゴシック" charset="0"/>
              </a:rPr>
              <a:t>16.8</a:t>
            </a:r>
            <a:r>
              <a:rPr lang="en-US" sz="2800" kern="0" dirty="0" smtClean="0">
                <a:solidFill>
                  <a:srgbClr val="0070C0"/>
                </a:solidFill>
                <a:ea typeface="ＭＳ Ｐゴシック" charset="0"/>
              </a:rPr>
              <a:t> </a:t>
            </a:r>
            <a:r>
              <a:rPr lang="en-US" sz="2800" kern="0" dirty="0">
                <a:solidFill>
                  <a:srgbClr val="0070C0"/>
                </a:solidFill>
                <a:ea typeface="ＭＳ Ｐゴシック" charset="0"/>
              </a:rPr>
              <a:t>million CURRENT patients &amp; members plus </a:t>
            </a:r>
            <a:r>
              <a:rPr lang="en-US" sz="2800" kern="0" dirty="0" smtClean="0">
                <a:solidFill>
                  <a:srgbClr val="0070C0"/>
                </a:solidFill>
                <a:ea typeface="ＭＳ Ｐゴシック" charset="0"/>
              </a:rPr>
              <a:t>HISTORICAL DATA</a:t>
            </a:r>
            <a:endParaRPr lang="en-US" sz="2800" kern="0" dirty="0">
              <a:solidFill>
                <a:srgbClr val="0070C0"/>
              </a:solidFill>
              <a:ea typeface="ＭＳ Ｐゴシック"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002F9D40-60B8-42CE-B442-2BD2D7B5BC90}"/>
              </a:ext>
            </a:extLst>
          </p:cNvPr>
          <p:cNvSpPr>
            <a:spLocks noGrp="1" noChangeArrowheads="1"/>
          </p:cNvSpPr>
          <p:nvPr>
            <p:ph type="title"/>
          </p:nvPr>
        </p:nvSpPr>
        <p:spPr>
          <a:xfrm>
            <a:off x="3436938" y="201613"/>
            <a:ext cx="6119812" cy="762000"/>
          </a:xfrm>
        </p:spPr>
        <p:txBody>
          <a:bodyPr/>
          <a:lstStyle/>
          <a:p>
            <a:pPr defTabSz="982160">
              <a:defRPr/>
            </a:pPr>
            <a:r>
              <a:rPr lang="en-US" altLang="en-US" sz="2880" b="1" dirty="0">
                <a:ea typeface="ＭＳ Ｐゴシック" charset="0"/>
              </a:rPr>
              <a:t>What is a Federated Common Data Model?</a:t>
            </a:r>
          </a:p>
        </p:txBody>
      </p:sp>
      <p:sp>
        <p:nvSpPr>
          <p:cNvPr id="138243" name="Rectangle 3">
            <a:extLst>
              <a:ext uri="{FF2B5EF4-FFF2-40B4-BE49-F238E27FC236}">
                <a16:creationId xmlns="" xmlns:a16="http://schemas.microsoft.com/office/drawing/2014/main" id="{24698A54-426D-49B6-A91D-95FCD93B0AFF}"/>
              </a:ext>
            </a:extLst>
          </p:cNvPr>
          <p:cNvSpPr>
            <a:spLocks noGrp="1" noChangeArrowheads="1"/>
          </p:cNvSpPr>
          <p:nvPr>
            <p:ph idx="1"/>
          </p:nvPr>
        </p:nvSpPr>
        <p:spPr>
          <a:xfrm>
            <a:off x="52388" y="2505075"/>
            <a:ext cx="2879725" cy="4140200"/>
          </a:xfrm>
        </p:spPr>
        <p:txBody>
          <a:bodyPr/>
          <a:lstStyle/>
          <a:p>
            <a:r>
              <a:rPr lang="en-US" altLang="en-US" sz="2400" dirty="0"/>
              <a:t>Federated Database System is a de-centralized data warehouse , aka “distributed” or “virtual”, that can be easily merged across sites. </a:t>
            </a:r>
          </a:p>
          <a:p>
            <a:pPr>
              <a:buFont typeface="Wingdings" panose="05000000000000000000" pitchFamily="2" charset="2"/>
              <a:buNone/>
            </a:pPr>
            <a:endParaRPr lang="en-US" altLang="en-US" sz="2400" dirty="0">
              <a:ea typeface="ＭＳ Ｐゴシック" panose="020B0600070205080204" pitchFamily="34" charset="-128"/>
            </a:endParaRPr>
          </a:p>
        </p:txBody>
      </p:sp>
      <p:pic>
        <p:nvPicPr>
          <p:cNvPr id="94212" name="Content Placeholder 3">
            <a:extLst>
              <a:ext uri="{FF2B5EF4-FFF2-40B4-BE49-F238E27FC236}">
                <a16:creationId xmlns="" xmlns:a16="http://schemas.microsoft.com/office/drawing/2014/main" id="{7F52CDB8-ED7A-4A68-B54F-0FCDCBA543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3088" y="2438400"/>
            <a:ext cx="6567487"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173D5D4C-E105-471A-A4FE-5FEB04C08AA7}"/>
              </a:ext>
            </a:extLst>
          </p:cNvPr>
          <p:cNvSpPr txBox="1">
            <a:spLocks noChangeArrowheads="1"/>
          </p:cNvSpPr>
          <p:nvPr/>
        </p:nvSpPr>
        <p:spPr bwMode="auto">
          <a:xfrm>
            <a:off x="52388" y="1373188"/>
            <a:ext cx="918845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320" indent="-274320" algn="l" rtl="0" eaLnBrk="1" fontAlgn="base" hangingPunct="1">
              <a:spcBef>
                <a:spcPct val="20000"/>
              </a:spcBef>
              <a:spcAft>
                <a:spcPct val="0"/>
              </a:spcAft>
              <a:buClr>
                <a:srgbClr val="0071BC"/>
              </a:buClr>
              <a:buSzPct val="80000"/>
              <a:buFont typeface="Wingdings" panose="05000000000000000000" pitchFamily="2" charset="2"/>
              <a:buChar char="§"/>
              <a:defRPr sz="1920">
                <a:solidFill>
                  <a:schemeClr val="tx1"/>
                </a:solidFill>
                <a:latin typeface="+mn-lt"/>
                <a:ea typeface="+mn-ea"/>
                <a:cs typeface="+mn-cs"/>
              </a:defRPr>
            </a:lvl1pPr>
            <a:lvl2pPr marL="594360" indent="-228600" algn="l" rtl="0" eaLnBrk="1" fontAlgn="base" hangingPunct="1">
              <a:spcBef>
                <a:spcPct val="20000"/>
              </a:spcBef>
              <a:spcAft>
                <a:spcPct val="0"/>
              </a:spcAft>
              <a:buClr>
                <a:schemeClr val="tx1"/>
              </a:buClr>
              <a:buSzPct val="60000"/>
              <a:buFont typeface="Wingdings" panose="05000000000000000000" pitchFamily="2" charset="2"/>
              <a:buChar char="Ø"/>
              <a:defRPr sz="1920">
                <a:solidFill>
                  <a:schemeClr val="tx1"/>
                </a:solidFill>
                <a:latin typeface="+mn-lt"/>
              </a:defRPr>
            </a:lvl2pPr>
            <a:lvl3pPr marL="914400" indent="-182880" algn="l" rtl="0" eaLnBrk="1" fontAlgn="base" hangingPunct="1">
              <a:spcBef>
                <a:spcPct val="20000"/>
              </a:spcBef>
              <a:spcAft>
                <a:spcPct val="0"/>
              </a:spcAft>
              <a:buSzPct val="60000"/>
              <a:buFont typeface="Wingdings" panose="05000000000000000000" pitchFamily="2" charset="2"/>
              <a:buChar char="§"/>
              <a:defRPr>
                <a:solidFill>
                  <a:schemeClr val="tx1"/>
                </a:solidFill>
                <a:latin typeface="+mn-lt"/>
              </a:defRPr>
            </a:lvl3pPr>
            <a:lvl4pPr marL="1280160" indent="-182880" algn="l" rtl="0" eaLnBrk="1" fontAlgn="base" hangingPunct="1">
              <a:spcBef>
                <a:spcPct val="20000"/>
              </a:spcBef>
              <a:spcAft>
                <a:spcPct val="0"/>
              </a:spcAft>
              <a:buChar char="–"/>
              <a:defRPr>
                <a:solidFill>
                  <a:schemeClr val="tx1"/>
                </a:solidFill>
                <a:latin typeface="+mn-lt"/>
              </a:defRPr>
            </a:lvl4pPr>
            <a:lvl5pPr marL="1645920" indent="-182880" algn="l" rtl="0" eaLnBrk="1" fontAlgn="base" hangingPunct="1">
              <a:spcBef>
                <a:spcPct val="20000"/>
              </a:spcBef>
              <a:spcAft>
                <a:spcPct val="0"/>
              </a:spcAft>
              <a:buChar char="»"/>
              <a:defRPr>
                <a:solidFill>
                  <a:schemeClr val="tx1"/>
                </a:solidFill>
                <a:latin typeface="+mn-lt"/>
              </a:defRPr>
            </a:lvl5pPr>
            <a:lvl6pPr marL="2011680" indent="-182880" algn="l" rtl="0" eaLnBrk="1" fontAlgn="base" hangingPunct="1">
              <a:spcBef>
                <a:spcPct val="20000"/>
              </a:spcBef>
              <a:spcAft>
                <a:spcPct val="0"/>
              </a:spcAft>
              <a:buChar char="»"/>
              <a:defRPr>
                <a:solidFill>
                  <a:schemeClr val="tx1"/>
                </a:solidFill>
                <a:latin typeface="+mn-lt"/>
              </a:defRPr>
            </a:lvl6pPr>
            <a:lvl7pPr marL="2377440" indent="-182880" algn="l" rtl="0" eaLnBrk="1" fontAlgn="base" hangingPunct="1">
              <a:spcBef>
                <a:spcPct val="20000"/>
              </a:spcBef>
              <a:spcAft>
                <a:spcPct val="0"/>
              </a:spcAft>
              <a:buChar char="»"/>
              <a:defRPr>
                <a:solidFill>
                  <a:schemeClr val="tx1"/>
                </a:solidFill>
                <a:latin typeface="+mn-lt"/>
              </a:defRPr>
            </a:lvl7pPr>
            <a:lvl8pPr marL="2743200" indent="-182880" algn="l" rtl="0" eaLnBrk="1" fontAlgn="base" hangingPunct="1">
              <a:spcBef>
                <a:spcPct val="20000"/>
              </a:spcBef>
              <a:spcAft>
                <a:spcPct val="0"/>
              </a:spcAft>
              <a:buChar char="»"/>
              <a:defRPr>
                <a:solidFill>
                  <a:schemeClr val="tx1"/>
                </a:solidFill>
                <a:latin typeface="+mn-lt"/>
              </a:defRPr>
            </a:lvl8pPr>
            <a:lvl9pPr marL="3108960" indent="-182880" algn="l" rtl="0" eaLnBrk="1" fontAlgn="base" hangingPunct="1">
              <a:spcBef>
                <a:spcPct val="20000"/>
              </a:spcBef>
              <a:spcAft>
                <a:spcPct val="0"/>
              </a:spcAft>
              <a:buChar char="»"/>
              <a:defRPr>
                <a:solidFill>
                  <a:schemeClr val="tx1"/>
                </a:solidFill>
                <a:latin typeface="+mn-lt"/>
              </a:defRPr>
            </a:lvl9pPr>
          </a:lstStyle>
          <a:p>
            <a:pPr>
              <a:defRPr/>
            </a:pPr>
            <a:r>
              <a:rPr lang="en-US" sz="2400" b="0" kern="0" dirty="0"/>
              <a:t>A CDM is way of organizing data into a standard structure allowing heterogeneous business environments to interoperate.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 xmlns:a16="http://schemas.microsoft.com/office/drawing/2014/main" id="{BE449B1E-8F75-491C-A8EE-0DE7E0BBCFE4}"/>
              </a:ext>
            </a:extLst>
          </p:cNvPr>
          <p:cNvSpPr>
            <a:spLocks noGrp="1" noChangeArrowheads="1"/>
          </p:cNvSpPr>
          <p:nvPr>
            <p:ph type="title"/>
          </p:nvPr>
        </p:nvSpPr>
        <p:spPr>
          <a:xfrm>
            <a:off x="3444875" y="179388"/>
            <a:ext cx="6013450" cy="1138237"/>
          </a:xfrm>
        </p:spPr>
        <p:txBody>
          <a:bodyPr/>
          <a:lstStyle/>
          <a:p>
            <a:pPr defTabSz="981075"/>
            <a:r>
              <a:rPr lang="en-US" altLang="en-US" sz="4400" b="1">
                <a:ea typeface="ＭＳ Ｐゴシック" panose="020B0600070205080204" pitchFamily="34" charset="-128"/>
              </a:rPr>
              <a:t>What kind of data?</a:t>
            </a:r>
          </a:p>
        </p:txBody>
      </p:sp>
      <p:pic>
        <p:nvPicPr>
          <p:cNvPr id="95235" name="Picture 4">
            <a:extLst>
              <a:ext uri="{FF2B5EF4-FFF2-40B4-BE49-F238E27FC236}">
                <a16:creationId xmlns="" xmlns:a16="http://schemas.microsoft.com/office/drawing/2014/main" id="{B3E27BBA-63FD-4AF8-A60D-178CF316EBB5}"/>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4843463"/>
            <a:ext cx="25606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8" name="Line 15">
            <a:extLst>
              <a:ext uri="{FF2B5EF4-FFF2-40B4-BE49-F238E27FC236}">
                <a16:creationId xmlns="" xmlns:a16="http://schemas.microsoft.com/office/drawing/2014/main" id="{78FD5FC8-FAE1-43EE-B81E-CD2BDA62C39D}"/>
              </a:ext>
            </a:extLst>
          </p:cNvPr>
          <p:cNvSpPr>
            <a:spLocks noChangeShapeType="1"/>
          </p:cNvSpPr>
          <p:nvPr/>
        </p:nvSpPr>
        <p:spPr bwMode="auto">
          <a:xfrm>
            <a:off x="8178800" y="3944938"/>
            <a:ext cx="0" cy="8255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 tIns="49098" rIns="98195" bIns="49098"/>
          <a:lstStyle/>
          <a:p>
            <a:pPr>
              <a:defRPr/>
            </a:pPr>
            <a:endParaRPr lang="en-US" sz="4470">
              <a:ea typeface="MS PGothic" panose="020B0600070205080204" pitchFamily="34" charset="-128"/>
            </a:endParaRPr>
          </a:p>
        </p:txBody>
      </p:sp>
      <p:sp>
        <p:nvSpPr>
          <p:cNvPr id="140299" name="Line 16">
            <a:extLst>
              <a:ext uri="{FF2B5EF4-FFF2-40B4-BE49-F238E27FC236}">
                <a16:creationId xmlns="" xmlns:a16="http://schemas.microsoft.com/office/drawing/2014/main" id="{77BE89E8-D1D6-4D5A-968B-CE6E7A1BE30E}"/>
              </a:ext>
            </a:extLst>
          </p:cNvPr>
          <p:cNvSpPr>
            <a:spLocks noChangeShapeType="1"/>
          </p:cNvSpPr>
          <p:nvPr/>
        </p:nvSpPr>
        <p:spPr bwMode="auto">
          <a:xfrm>
            <a:off x="4876800" y="3944938"/>
            <a:ext cx="0" cy="8255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 tIns="49098" rIns="98195" bIns="49098"/>
          <a:lstStyle/>
          <a:p>
            <a:pPr>
              <a:defRPr/>
            </a:pPr>
            <a:endParaRPr lang="en-US" sz="4470">
              <a:ea typeface="MS PGothic" panose="020B0600070205080204" pitchFamily="34" charset="-128"/>
            </a:endParaRPr>
          </a:p>
        </p:txBody>
      </p:sp>
      <p:sp>
        <p:nvSpPr>
          <p:cNvPr id="140300" name="Line 17">
            <a:extLst>
              <a:ext uri="{FF2B5EF4-FFF2-40B4-BE49-F238E27FC236}">
                <a16:creationId xmlns="" xmlns:a16="http://schemas.microsoft.com/office/drawing/2014/main" id="{73F1277D-C726-48AA-B780-27182252B439}"/>
              </a:ext>
            </a:extLst>
          </p:cNvPr>
          <p:cNvSpPr>
            <a:spLocks noChangeShapeType="1"/>
          </p:cNvSpPr>
          <p:nvPr/>
        </p:nvSpPr>
        <p:spPr bwMode="auto">
          <a:xfrm>
            <a:off x="1636713" y="3944938"/>
            <a:ext cx="0" cy="8255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 tIns="49098" rIns="98195" bIns="49098"/>
          <a:lstStyle/>
          <a:p>
            <a:pPr>
              <a:defRPr/>
            </a:pPr>
            <a:endParaRPr lang="en-US" sz="4470">
              <a:ea typeface="MS PGothic" panose="020B0600070205080204" pitchFamily="34" charset="-128"/>
            </a:endParaRPr>
          </a:p>
        </p:txBody>
      </p:sp>
      <p:pic>
        <p:nvPicPr>
          <p:cNvPr id="95239" name="Picture 19" descr="0000950123-10-037973_C53658A4C5365811">
            <a:extLst>
              <a:ext uri="{FF2B5EF4-FFF2-40B4-BE49-F238E27FC236}">
                <a16:creationId xmlns="" xmlns:a16="http://schemas.microsoft.com/office/drawing/2014/main" id="{664E5071-494F-4868-8552-665DEC73E5F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43463"/>
            <a:ext cx="25590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21" descr="readmission%2Bmk%2BI">
            <a:extLst>
              <a:ext uri="{FF2B5EF4-FFF2-40B4-BE49-F238E27FC236}">
                <a16:creationId xmlns="" xmlns:a16="http://schemas.microsoft.com/office/drawing/2014/main" id="{26B03129-A10D-4CD2-9B43-F46D53996AEA}"/>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4843463"/>
            <a:ext cx="25606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14">
            <a:extLst>
              <a:ext uri="{FF2B5EF4-FFF2-40B4-BE49-F238E27FC236}">
                <a16:creationId xmlns="" xmlns:a16="http://schemas.microsoft.com/office/drawing/2014/main" id="{23DB4137-F3C3-48E7-BBB9-66FA0CDC1D70}"/>
              </a:ext>
            </a:extLst>
          </p:cNvPr>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36550" y="1841500"/>
            <a:ext cx="256063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
            <a:extLst>
              <a:ext uri="{FF2B5EF4-FFF2-40B4-BE49-F238E27FC236}">
                <a16:creationId xmlns="" xmlns:a16="http://schemas.microsoft.com/office/drawing/2014/main" id="{067712D5-3613-4E2C-9F0C-58257AF49635}"/>
              </a:ext>
            </a:extLst>
          </p:cNvPr>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899275" y="1841500"/>
            <a:ext cx="25590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Picture 2">
            <a:extLst>
              <a:ext uri="{FF2B5EF4-FFF2-40B4-BE49-F238E27FC236}">
                <a16:creationId xmlns="" xmlns:a16="http://schemas.microsoft.com/office/drawing/2014/main" id="{BF97E8A9-DDFF-43E7-85AE-154553857613}"/>
              </a:ext>
            </a:extLst>
          </p:cNvPr>
          <p:cNvPicPr preferRelativeResize="0">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617913" y="1841500"/>
            <a:ext cx="256063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 xmlns:a16="http://schemas.microsoft.com/office/drawing/2014/main" id="{90794BA9-7E58-4892-A872-E06C91D3DD37}"/>
              </a:ext>
            </a:extLst>
          </p:cNvPr>
          <p:cNvSpPr>
            <a:spLocks noGrp="1" noChangeArrowheads="1"/>
          </p:cNvSpPr>
          <p:nvPr>
            <p:ph type="title"/>
          </p:nvPr>
        </p:nvSpPr>
        <p:spPr/>
        <p:txBody>
          <a:bodyPr/>
          <a:lstStyle/>
          <a:p>
            <a:pPr defTabSz="981075"/>
            <a:r>
              <a:rPr lang="en-US" altLang="en-US" sz="4400" b="1" dirty="0">
                <a:ea typeface="ＭＳ Ｐゴシック" panose="020B0600070205080204" pitchFamily="34" charset="-128"/>
              </a:rPr>
              <a:t>Why Have a VDW?</a:t>
            </a:r>
          </a:p>
        </p:txBody>
      </p:sp>
      <p:sp>
        <p:nvSpPr>
          <p:cNvPr id="141315" name="Rectangle 3">
            <a:extLst>
              <a:ext uri="{FF2B5EF4-FFF2-40B4-BE49-F238E27FC236}">
                <a16:creationId xmlns="" xmlns:a16="http://schemas.microsoft.com/office/drawing/2014/main" id="{BC2094EA-D485-454F-A423-6AF8B39C9053}"/>
              </a:ext>
            </a:extLst>
          </p:cNvPr>
          <p:cNvSpPr>
            <a:spLocks noGrp="1" noChangeArrowheads="1"/>
          </p:cNvSpPr>
          <p:nvPr>
            <p:ph idx="1"/>
          </p:nvPr>
        </p:nvSpPr>
        <p:spPr>
          <a:xfrm>
            <a:off x="487362" y="1605372"/>
            <a:ext cx="8778875" cy="5375275"/>
          </a:xfrm>
        </p:spPr>
        <p:txBody>
          <a:bodyPr/>
          <a:lstStyle/>
          <a:p>
            <a:pPr marL="0" indent="0" defTabSz="982160">
              <a:lnSpc>
                <a:spcPct val="90000"/>
              </a:lnSpc>
              <a:buFont typeface="Wingdings" panose="05000000000000000000" pitchFamily="2" charset="2"/>
              <a:buNone/>
              <a:defRPr/>
            </a:pPr>
            <a:r>
              <a:rPr lang="en-US" altLang="en-US" sz="3048" dirty="0" smtClean="0">
                <a:ea typeface="MS PGothic" panose="020B0600070205080204" pitchFamily="34" charset="-128"/>
              </a:rPr>
              <a:t>Pre-</a:t>
            </a:r>
            <a:r>
              <a:rPr lang="en-US" altLang="en-US" sz="3048" dirty="0" err="1" smtClean="0">
                <a:ea typeface="MS PGothic" panose="020B0600070205080204" pitchFamily="34" charset="-128"/>
              </a:rPr>
              <a:t>VDW</a:t>
            </a:r>
            <a:r>
              <a:rPr lang="en-US" altLang="en-US" sz="3048" dirty="0" smtClean="0">
                <a:ea typeface="MS PGothic" panose="020B0600070205080204" pitchFamily="34" charset="-128"/>
              </a:rPr>
              <a:t> (circa 2002): </a:t>
            </a:r>
            <a:r>
              <a:rPr lang="en-US" altLang="en-US" sz="3048" dirty="0">
                <a:ea typeface="MS PGothic" panose="020B0600070205080204" pitchFamily="34" charset="-128"/>
              </a:rPr>
              <a:t>Collaborative studies had each site doing its own custom programming.</a:t>
            </a:r>
          </a:p>
          <a:p>
            <a:pPr marL="0" indent="0" defTabSz="982160">
              <a:lnSpc>
                <a:spcPct val="90000"/>
              </a:lnSpc>
              <a:buFont typeface="Wingdings" panose="05000000000000000000" pitchFamily="2" charset="2"/>
              <a:buNone/>
              <a:defRPr/>
            </a:pPr>
            <a:r>
              <a:rPr lang="en-US" altLang="en-US" sz="3048" dirty="0">
                <a:ea typeface="MS PGothic" panose="020B0600070205080204" pitchFamily="34" charset="-128"/>
              </a:rPr>
              <a:t>At project end—toss the data (!)</a:t>
            </a:r>
          </a:p>
          <a:p>
            <a:pPr marL="921670" lvl="2" indent="-457200" defTabSz="982160">
              <a:lnSpc>
                <a:spcPct val="90000"/>
              </a:lnSpc>
              <a:buClr>
                <a:srgbClr val="0071BC"/>
              </a:buClr>
              <a:defRPr/>
            </a:pPr>
            <a:r>
              <a:rPr lang="en-US" altLang="en-US" sz="3048" dirty="0">
                <a:ea typeface="MS PGothic" panose="020B0600070205080204" pitchFamily="34" charset="-128"/>
              </a:rPr>
              <a:t>Expensive</a:t>
            </a:r>
          </a:p>
          <a:p>
            <a:pPr marL="921670" lvl="2" indent="-457200" defTabSz="982160">
              <a:lnSpc>
                <a:spcPct val="90000"/>
              </a:lnSpc>
              <a:buClr>
                <a:srgbClr val="0071BC"/>
              </a:buClr>
              <a:defRPr/>
            </a:pPr>
            <a:r>
              <a:rPr lang="en-US" altLang="en-US" sz="3048" dirty="0">
                <a:ea typeface="MS PGothic" panose="020B0600070205080204" pitchFamily="34" charset="-128"/>
              </a:rPr>
              <a:t>Redundant</a:t>
            </a:r>
          </a:p>
          <a:p>
            <a:pPr marL="921670" lvl="2" indent="-457200" defTabSz="982160">
              <a:lnSpc>
                <a:spcPct val="90000"/>
              </a:lnSpc>
              <a:buClr>
                <a:srgbClr val="0071BC"/>
              </a:buClr>
              <a:defRPr/>
            </a:pPr>
            <a:r>
              <a:rPr lang="en-US" altLang="en-US" sz="3048" dirty="0">
                <a:ea typeface="MS PGothic" panose="020B0600070205080204" pitchFamily="34" charset="-128"/>
              </a:rPr>
              <a:t>Ad hoc</a:t>
            </a:r>
          </a:p>
          <a:p>
            <a:pPr marL="921670" lvl="2" indent="-457200" defTabSz="982160">
              <a:lnSpc>
                <a:spcPct val="90000"/>
              </a:lnSpc>
              <a:buClr>
                <a:srgbClr val="0071BC"/>
              </a:buClr>
              <a:defRPr/>
            </a:pPr>
            <a:r>
              <a:rPr lang="en-US" altLang="en-US" sz="3048" dirty="0">
                <a:ea typeface="MS PGothic" panose="020B0600070205080204" pitchFamily="34" charset="-128"/>
              </a:rPr>
              <a:t>Poorer quality</a:t>
            </a:r>
          </a:p>
          <a:p>
            <a:pPr marL="921670" lvl="2" indent="-457200" defTabSz="982160">
              <a:lnSpc>
                <a:spcPct val="90000"/>
              </a:lnSpc>
              <a:buClr>
                <a:srgbClr val="0071BC"/>
              </a:buClr>
              <a:defRPr/>
            </a:pPr>
            <a:r>
              <a:rPr lang="en-US" altLang="en-US" sz="3048" dirty="0">
                <a:ea typeface="MS PGothic" panose="020B0600070205080204" pitchFamily="34" charset="-128"/>
              </a:rPr>
              <a:t>Lessons lost</a:t>
            </a:r>
          </a:p>
          <a:p>
            <a:pPr marL="921670" lvl="2" indent="-457200" defTabSz="982160">
              <a:lnSpc>
                <a:spcPct val="90000"/>
              </a:lnSpc>
              <a:buClr>
                <a:srgbClr val="0071BC"/>
              </a:buClr>
              <a:defRPr/>
            </a:pPr>
            <a:r>
              <a:rPr lang="en-US" altLang="en-US" sz="3048" dirty="0">
                <a:ea typeface="MS PGothic" panose="020B0600070205080204" pitchFamily="34" charset="-128"/>
              </a:rPr>
              <a:t>Complicated Sources…..</a:t>
            </a:r>
          </a:p>
          <a:p>
            <a:pPr marL="691867" lvl="2" indent="-227397" defTabSz="982160">
              <a:lnSpc>
                <a:spcPct val="90000"/>
              </a:lnSpc>
              <a:defRPr/>
            </a:pPr>
            <a:endParaRPr lang="en-US" altLang="en-US" sz="3048"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 xmlns:a16="http://schemas.microsoft.com/office/drawing/2014/main" id="{DF2F2AB8-C916-462A-8632-A650863A498A}"/>
              </a:ext>
            </a:extLst>
          </p:cNvPr>
          <p:cNvSpPr>
            <a:spLocks noGrp="1" noChangeArrowheads="1"/>
          </p:cNvSpPr>
          <p:nvPr>
            <p:ph type="title"/>
          </p:nvPr>
        </p:nvSpPr>
        <p:spPr>
          <a:xfrm>
            <a:off x="3444875" y="179388"/>
            <a:ext cx="6013450" cy="1138237"/>
          </a:xfrm>
        </p:spPr>
        <p:txBody>
          <a:bodyPr/>
          <a:lstStyle/>
          <a:p>
            <a:pPr defTabSz="981075"/>
            <a:r>
              <a:rPr lang="en-US" altLang="en-US" sz="4400" b="1">
                <a:ea typeface="ＭＳ Ｐゴシック" panose="020B0600070205080204" pitchFamily="34" charset="-128"/>
              </a:rPr>
              <a:t>Example of Sources</a:t>
            </a:r>
          </a:p>
        </p:txBody>
      </p:sp>
      <p:sp>
        <p:nvSpPr>
          <p:cNvPr id="142339" name="Rectangle 130">
            <a:extLst>
              <a:ext uri="{FF2B5EF4-FFF2-40B4-BE49-F238E27FC236}">
                <a16:creationId xmlns="" xmlns:a16="http://schemas.microsoft.com/office/drawing/2014/main" id="{B4C5B8B5-48BD-456C-9B56-4E7EE41A5EA1}"/>
              </a:ext>
            </a:extLst>
          </p:cNvPr>
          <p:cNvSpPr>
            <a:spLocks noChangeArrowheads="1"/>
          </p:cNvSpPr>
          <p:nvPr/>
        </p:nvSpPr>
        <p:spPr bwMode="auto">
          <a:xfrm>
            <a:off x="0" y="1181100"/>
            <a:ext cx="9753600" cy="6192838"/>
          </a:xfrm>
          <a:prstGeom prst="rect">
            <a:avLst/>
          </a:prstGeom>
          <a:solidFill>
            <a:srgbClr val="2E55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044" tIns="16521" rIns="33044" bIns="16521" anchor="ctr"/>
          <a:lstStyle>
            <a:lvl1pPr defTabSz="509588">
              <a:spcBef>
                <a:spcPct val="50000"/>
              </a:spcBef>
              <a:spcAft>
                <a:spcPct val="25000"/>
              </a:spcAft>
              <a:buClr>
                <a:srgbClr val="CC6600"/>
              </a:buClr>
              <a:buSzPct val="100000"/>
              <a:buFont typeface="Wingdings" panose="05000000000000000000" pitchFamily="2" charset="2"/>
              <a:buChar char="Ü"/>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509588">
              <a:spcBef>
                <a:spcPct val="25000"/>
              </a:spcBef>
              <a:spcAft>
                <a:spcPct val="25000"/>
              </a:spcAft>
              <a:buClr>
                <a:srgbClr val="0054A6"/>
              </a:buClr>
              <a:buSzPct val="100000"/>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2pPr>
            <a:lvl3pPr marL="1143000" indent="-228600" defTabSz="509588">
              <a:spcBef>
                <a:spcPct val="25000"/>
              </a:spcBef>
              <a:buClr>
                <a:schemeClr val="tx1"/>
              </a:buClr>
              <a:buSzPct val="80000"/>
              <a:buFont typeface="Wingdings" panose="05000000000000000000" pitchFamily="2" charset="2"/>
              <a:buChar char="§"/>
              <a:defRPr sz="2000">
                <a:solidFill>
                  <a:schemeClr val="tx1"/>
                </a:solidFill>
                <a:latin typeface="Century Gothic" panose="020B0502020202020204" pitchFamily="34" charset="0"/>
                <a:ea typeface="MS PGothic" panose="020B0600070205080204" pitchFamily="34" charset="-128"/>
              </a:defRPr>
            </a:lvl3pPr>
            <a:lvl4pPr marL="1600200" indent="-228600" defTabSz="509588">
              <a:spcBef>
                <a:spcPct val="25000"/>
              </a:spcBef>
              <a:buClr>
                <a:schemeClr val="tx1"/>
              </a:buClr>
              <a:buFont typeface="Wingdings" panose="05000000000000000000" pitchFamily="2" charset="2"/>
              <a:buChar char="§"/>
              <a:defRPr sz="1600">
                <a:solidFill>
                  <a:schemeClr val="tx1"/>
                </a:solidFill>
                <a:latin typeface="Century Gothic" panose="020B0502020202020204" pitchFamily="34" charset="0"/>
                <a:ea typeface="MS PGothic" panose="020B0600070205080204" pitchFamily="34" charset="-128"/>
              </a:defRPr>
            </a:lvl4pPr>
            <a:lvl5pPr marL="2057400" indent="-228600" defTabSz="509588">
              <a:spcBef>
                <a:spcPct val="25000"/>
              </a:spcBef>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5pPr>
            <a:lvl6pPr marL="2514600" indent="-228600" defTabSz="5095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6pPr>
            <a:lvl7pPr marL="2971800" indent="-228600" defTabSz="5095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7pPr>
            <a:lvl8pPr marL="3429000" indent="-228600" defTabSz="5095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8pPr>
            <a:lvl9pPr marL="3886200" indent="-228600" defTabSz="5095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9pPr>
          </a:lstStyle>
          <a:p>
            <a:pPr eaLnBrk="1" hangingPunct="1">
              <a:lnSpc>
                <a:spcPct val="90000"/>
              </a:lnSpc>
              <a:spcBef>
                <a:spcPct val="0"/>
              </a:spcBef>
              <a:spcAft>
                <a:spcPct val="0"/>
              </a:spcAft>
              <a:buClrTx/>
              <a:buSzTx/>
              <a:buFontTx/>
              <a:buNone/>
              <a:defRPr/>
            </a:pPr>
            <a:endParaRPr lang="en-US" altLang="en-US" sz="711" b="0">
              <a:latin typeface="Arial" panose="020B0604020202020204" pitchFamily="34" charset="0"/>
            </a:endParaRPr>
          </a:p>
        </p:txBody>
      </p:sp>
      <p:graphicFrame>
        <p:nvGraphicFramePr>
          <p:cNvPr id="128386" name="Group 386">
            <a:extLst>
              <a:ext uri="{FF2B5EF4-FFF2-40B4-BE49-F238E27FC236}">
                <a16:creationId xmlns="" xmlns:a16="http://schemas.microsoft.com/office/drawing/2014/main" id="{C0A1444A-6917-4AE0-8B27-824BC316F64E}"/>
              </a:ext>
            </a:extLst>
          </p:cNvPr>
          <p:cNvGraphicFramePr>
            <a:graphicFrameLocks noGrp="1"/>
          </p:cNvGraphicFramePr>
          <p:nvPr/>
        </p:nvGraphicFramePr>
        <p:xfrm>
          <a:off x="406400" y="5060950"/>
          <a:ext cx="3821113" cy="1116011"/>
        </p:xfrm>
        <a:graphic>
          <a:graphicData uri="http://schemas.openxmlformats.org/drawingml/2006/table">
            <a:tbl>
              <a:tblPr/>
              <a:tblGrid>
                <a:gridCol w="2018956">
                  <a:extLst>
                    <a:ext uri="{9D8B030D-6E8A-4147-A177-3AD203B41FA5}">
                      <a16:colId xmlns="" xmlns:a16="http://schemas.microsoft.com/office/drawing/2014/main" val="20000"/>
                    </a:ext>
                  </a:extLst>
                </a:gridCol>
                <a:gridCol w="1253380">
                  <a:extLst>
                    <a:ext uri="{9D8B030D-6E8A-4147-A177-3AD203B41FA5}">
                      <a16:colId xmlns="" xmlns:a16="http://schemas.microsoft.com/office/drawing/2014/main" val="20001"/>
                    </a:ext>
                  </a:extLst>
                </a:gridCol>
                <a:gridCol w="548777">
                  <a:extLst>
                    <a:ext uri="{9D8B030D-6E8A-4147-A177-3AD203B41FA5}">
                      <a16:colId xmlns="" xmlns:a16="http://schemas.microsoft.com/office/drawing/2014/main" val="20002"/>
                    </a:ext>
                  </a:extLst>
                </a:gridCol>
              </a:tblGrid>
              <a:tr h="158480">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Membership &amp; Billing</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4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4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Baseline</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1988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4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Consumer Demographics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1988 - 2012</a:t>
                      </a: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3.4M</a:t>
                      </a: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584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Snapshot Enrollments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1988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21M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r h="1584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Benefits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2001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2011</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7M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5"/>
                  </a:ext>
                </a:extLst>
              </a:tr>
              <a:tr h="165131">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Retro</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2002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75M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6" marB="952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6"/>
                  </a:ext>
                </a:extLst>
              </a:tr>
            </a:tbl>
          </a:graphicData>
        </a:graphic>
      </p:graphicFrame>
      <p:graphicFrame>
        <p:nvGraphicFramePr>
          <p:cNvPr id="128383" name="Group 383">
            <a:extLst>
              <a:ext uri="{FF2B5EF4-FFF2-40B4-BE49-F238E27FC236}">
                <a16:creationId xmlns="" xmlns:a16="http://schemas.microsoft.com/office/drawing/2014/main" id="{7D64D721-76EB-4C79-B236-6DF05B797480}"/>
              </a:ext>
            </a:extLst>
          </p:cNvPr>
          <p:cNvGraphicFramePr>
            <a:graphicFrameLocks noGrp="1"/>
          </p:cNvGraphicFramePr>
          <p:nvPr/>
        </p:nvGraphicFramePr>
        <p:xfrm>
          <a:off x="5202238" y="2749550"/>
          <a:ext cx="3657601" cy="1268416"/>
        </p:xfrm>
        <a:graphic>
          <a:graphicData uri="http://schemas.openxmlformats.org/drawingml/2006/table">
            <a:tbl>
              <a:tblPr/>
              <a:tblGrid>
                <a:gridCol w="1805094">
                  <a:extLst>
                    <a:ext uri="{9D8B030D-6E8A-4147-A177-3AD203B41FA5}">
                      <a16:colId xmlns="" xmlns:a16="http://schemas.microsoft.com/office/drawing/2014/main" val="20000"/>
                    </a:ext>
                  </a:extLst>
                </a:gridCol>
                <a:gridCol w="1190414">
                  <a:extLst>
                    <a:ext uri="{9D8B030D-6E8A-4147-A177-3AD203B41FA5}">
                      <a16:colId xmlns="" xmlns:a16="http://schemas.microsoft.com/office/drawing/2014/main" val="20001"/>
                    </a:ext>
                  </a:extLst>
                </a:gridCol>
                <a:gridCol w="662093">
                  <a:extLst>
                    <a:ext uri="{9D8B030D-6E8A-4147-A177-3AD203B41FA5}">
                      <a16:colId xmlns="" xmlns:a16="http://schemas.microsoft.com/office/drawing/2014/main" val="20002"/>
                    </a:ext>
                  </a:extLst>
                </a:gridCol>
              </a:tblGrid>
              <a:tr h="158552">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Rx Fills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CoopRx</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1977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124M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Whatcom RX</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1993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2000</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Options RX</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1995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2000</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766K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Alliant</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1995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2000</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1.2M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5"/>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MedImpact</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2000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29M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6"/>
                  </a:ext>
                </a:extLst>
              </a:tr>
              <a:tr h="1585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RxStar</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2001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931K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7"/>
                  </a:ext>
                </a:extLst>
              </a:tr>
            </a:tbl>
          </a:graphicData>
        </a:graphic>
      </p:graphicFrame>
      <p:graphicFrame>
        <p:nvGraphicFramePr>
          <p:cNvPr id="128345" name="Group 345">
            <a:extLst>
              <a:ext uri="{FF2B5EF4-FFF2-40B4-BE49-F238E27FC236}">
                <a16:creationId xmlns="" xmlns:a16="http://schemas.microsoft.com/office/drawing/2014/main" id="{5047F1E8-6B4D-47B4-AF66-8AA642F80E2E}"/>
              </a:ext>
            </a:extLst>
          </p:cNvPr>
          <p:cNvGraphicFramePr>
            <a:graphicFrameLocks noGrp="1"/>
          </p:cNvGraphicFramePr>
          <p:nvPr/>
        </p:nvGraphicFramePr>
        <p:xfrm>
          <a:off x="406400" y="3575050"/>
          <a:ext cx="3821113" cy="1425573"/>
        </p:xfrm>
        <a:graphic>
          <a:graphicData uri="http://schemas.openxmlformats.org/drawingml/2006/table">
            <a:tbl>
              <a:tblPr/>
              <a:tblGrid>
                <a:gridCol w="2013876">
                  <a:extLst>
                    <a:ext uri="{9D8B030D-6E8A-4147-A177-3AD203B41FA5}">
                      <a16:colId xmlns="" xmlns:a16="http://schemas.microsoft.com/office/drawing/2014/main" val="20000"/>
                    </a:ext>
                  </a:extLst>
                </a:gridCol>
                <a:gridCol w="1175466">
                  <a:extLst>
                    <a:ext uri="{9D8B030D-6E8A-4147-A177-3AD203B41FA5}">
                      <a16:colId xmlns="" xmlns:a16="http://schemas.microsoft.com/office/drawing/2014/main" val="20001"/>
                    </a:ext>
                  </a:extLst>
                </a:gridCol>
                <a:gridCol w="631771">
                  <a:extLst>
                    <a:ext uri="{9D8B030D-6E8A-4147-A177-3AD203B41FA5}">
                      <a16:colId xmlns="" xmlns:a16="http://schemas.microsoft.com/office/drawing/2014/main" val="20002"/>
                    </a:ext>
                  </a:extLst>
                </a:gridCol>
              </a:tblGrid>
              <a:tr h="158397">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Internal Visit Systems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Registration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1993 - 1995</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6M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ARPA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1995 - 2002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16M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LastWord</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2003 - 2009</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14M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Central OIC</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2005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2009</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29K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5"/>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Lab</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1988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207M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6"/>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Radiology</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1993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8.5M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7"/>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Cost Management Data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187M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8"/>
                  </a:ext>
                </a:extLst>
              </a:tr>
            </a:tbl>
          </a:graphicData>
        </a:graphic>
      </p:graphicFrame>
      <p:sp>
        <p:nvSpPr>
          <p:cNvPr id="142448" name="Rectangle 132">
            <a:extLst>
              <a:ext uri="{FF2B5EF4-FFF2-40B4-BE49-F238E27FC236}">
                <a16:creationId xmlns="" xmlns:a16="http://schemas.microsoft.com/office/drawing/2014/main" id="{46ABE9CB-9747-4846-95A3-26BAC038368C}"/>
              </a:ext>
            </a:extLst>
          </p:cNvPr>
          <p:cNvSpPr>
            <a:spLocks noChangeArrowheads="1"/>
          </p:cNvSpPr>
          <p:nvPr/>
        </p:nvSpPr>
        <p:spPr bwMode="auto">
          <a:xfrm>
            <a:off x="550863" y="3294063"/>
            <a:ext cx="381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882" tIns="9442" rIns="18882" bIns="9442" anchor="ctr">
            <a:spAutoFit/>
          </a:bodyPr>
          <a:lstStyle>
            <a:lvl1pPr defTabSz="176213">
              <a:spcBef>
                <a:spcPct val="50000"/>
              </a:spcBef>
              <a:spcAft>
                <a:spcPct val="25000"/>
              </a:spcAft>
              <a:buClr>
                <a:srgbClr val="CC6600"/>
              </a:buClr>
              <a:buSzPct val="100000"/>
              <a:buFont typeface="Wingdings" panose="05000000000000000000" pitchFamily="2" charset="2"/>
              <a:buChar char="Ü"/>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176213">
              <a:spcBef>
                <a:spcPct val="25000"/>
              </a:spcBef>
              <a:spcAft>
                <a:spcPct val="25000"/>
              </a:spcAft>
              <a:buClr>
                <a:srgbClr val="0054A6"/>
              </a:buClr>
              <a:buSzPct val="100000"/>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2pPr>
            <a:lvl3pPr marL="1143000" indent="-228600" defTabSz="176213">
              <a:spcBef>
                <a:spcPct val="25000"/>
              </a:spcBef>
              <a:buClr>
                <a:schemeClr val="tx1"/>
              </a:buClr>
              <a:buSzPct val="80000"/>
              <a:buFont typeface="Wingdings" panose="05000000000000000000" pitchFamily="2" charset="2"/>
              <a:buChar char="§"/>
              <a:defRPr sz="2000">
                <a:solidFill>
                  <a:schemeClr val="tx1"/>
                </a:solidFill>
                <a:latin typeface="Century Gothic" panose="020B0502020202020204" pitchFamily="34" charset="0"/>
                <a:ea typeface="MS PGothic" panose="020B0600070205080204" pitchFamily="34" charset="-128"/>
              </a:defRPr>
            </a:lvl3pPr>
            <a:lvl4pPr marL="1600200" indent="-228600" defTabSz="176213">
              <a:spcBef>
                <a:spcPct val="25000"/>
              </a:spcBef>
              <a:buClr>
                <a:schemeClr val="tx1"/>
              </a:buClr>
              <a:buFont typeface="Wingdings" panose="05000000000000000000" pitchFamily="2" charset="2"/>
              <a:buChar char="§"/>
              <a:defRPr sz="1600">
                <a:solidFill>
                  <a:schemeClr val="tx1"/>
                </a:solidFill>
                <a:latin typeface="Century Gothic" panose="020B0502020202020204" pitchFamily="34" charset="0"/>
                <a:ea typeface="MS PGothic" panose="020B0600070205080204" pitchFamily="34" charset="-128"/>
              </a:defRPr>
            </a:lvl4pPr>
            <a:lvl5pPr marL="2057400" indent="-228600" defTabSz="176213">
              <a:spcBef>
                <a:spcPct val="25000"/>
              </a:spcBef>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5pPr>
            <a:lvl6pPr marL="2514600" indent="-228600" defTabSz="176213"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6pPr>
            <a:lvl7pPr marL="2971800" indent="-228600" defTabSz="176213"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7pPr>
            <a:lvl8pPr marL="3429000" indent="-228600" defTabSz="176213"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8pPr>
            <a:lvl9pPr marL="3886200" indent="-228600" defTabSz="176213"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9pPr>
          </a:lstStyle>
          <a:p>
            <a:pPr>
              <a:lnSpc>
                <a:spcPct val="90000"/>
              </a:lnSpc>
              <a:spcBef>
                <a:spcPct val="0"/>
              </a:spcBef>
              <a:spcAft>
                <a:spcPct val="0"/>
              </a:spcAft>
              <a:buClrTx/>
              <a:buSzTx/>
              <a:buFontTx/>
              <a:buNone/>
              <a:defRPr/>
            </a:pPr>
            <a:endParaRPr lang="en-US" altLang="en-US" sz="508" b="0">
              <a:latin typeface="Arial" panose="020B0604020202020204" pitchFamily="34" charset="0"/>
            </a:endParaRPr>
          </a:p>
        </p:txBody>
      </p:sp>
      <p:graphicFrame>
        <p:nvGraphicFramePr>
          <p:cNvPr id="128347" name="Group 347">
            <a:extLst>
              <a:ext uri="{FF2B5EF4-FFF2-40B4-BE49-F238E27FC236}">
                <a16:creationId xmlns="" xmlns:a16="http://schemas.microsoft.com/office/drawing/2014/main" id="{609E97A3-2C0A-448A-9C78-FAA422645F7E}"/>
              </a:ext>
            </a:extLst>
          </p:cNvPr>
          <p:cNvGraphicFramePr>
            <a:graphicFrameLocks noGrp="1"/>
          </p:cNvGraphicFramePr>
          <p:nvPr/>
        </p:nvGraphicFramePr>
        <p:xfrm>
          <a:off x="406400" y="2006600"/>
          <a:ext cx="3821113" cy="633412"/>
        </p:xfrm>
        <a:graphic>
          <a:graphicData uri="http://schemas.openxmlformats.org/drawingml/2006/table">
            <a:tbl>
              <a:tblPr/>
              <a:tblGrid>
                <a:gridCol w="2267940">
                  <a:extLst>
                    <a:ext uri="{9D8B030D-6E8A-4147-A177-3AD203B41FA5}">
                      <a16:colId xmlns="" xmlns:a16="http://schemas.microsoft.com/office/drawing/2014/main" val="20000"/>
                    </a:ext>
                  </a:extLst>
                </a:gridCol>
                <a:gridCol w="1012865">
                  <a:extLst>
                    <a:ext uri="{9D8B030D-6E8A-4147-A177-3AD203B41FA5}">
                      <a16:colId xmlns="" xmlns:a16="http://schemas.microsoft.com/office/drawing/2014/main" val="20001"/>
                    </a:ext>
                  </a:extLst>
                </a:gridCol>
                <a:gridCol w="540308">
                  <a:extLst>
                    <a:ext uri="{9D8B030D-6E8A-4147-A177-3AD203B41FA5}">
                      <a16:colId xmlns="" xmlns:a16="http://schemas.microsoft.com/office/drawing/2014/main" val="20002"/>
                    </a:ext>
                  </a:extLst>
                </a:gridCol>
              </a:tblGrid>
              <a:tr h="158353">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Lab Systems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Legacy MVS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1988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1998</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88M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Statewide Lab Results (Sybase)</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1999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134M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bl>
          </a:graphicData>
        </a:graphic>
      </p:graphicFrame>
      <p:graphicFrame>
        <p:nvGraphicFramePr>
          <p:cNvPr id="128373" name="Group 373">
            <a:extLst>
              <a:ext uri="{FF2B5EF4-FFF2-40B4-BE49-F238E27FC236}">
                <a16:creationId xmlns="" xmlns:a16="http://schemas.microsoft.com/office/drawing/2014/main" id="{24CCC288-36E6-447C-A309-8C830A53D6E3}"/>
              </a:ext>
            </a:extLst>
          </p:cNvPr>
          <p:cNvGraphicFramePr>
            <a:graphicFrameLocks noGrp="1"/>
          </p:cNvGraphicFramePr>
          <p:nvPr/>
        </p:nvGraphicFramePr>
        <p:xfrm>
          <a:off x="406400" y="1262063"/>
          <a:ext cx="3821113" cy="635000"/>
        </p:xfrm>
        <a:graphic>
          <a:graphicData uri="http://schemas.openxmlformats.org/drawingml/2006/table">
            <a:tbl>
              <a:tblPr/>
              <a:tblGrid>
                <a:gridCol w="1903782">
                  <a:extLst>
                    <a:ext uri="{9D8B030D-6E8A-4147-A177-3AD203B41FA5}">
                      <a16:colId xmlns="" xmlns:a16="http://schemas.microsoft.com/office/drawing/2014/main" val="20000"/>
                    </a:ext>
                  </a:extLst>
                </a:gridCol>
                <a:gridCol w="1273704">
                  <a:extLst>
                    <a:ext uri="{9D8B030D-6E8A-4147-A177-3AD203B41FA5}">
                      <a16:colId xmlns="" xmlns:a16="http://schemas.microsoft.com/office/drawing/2014/main" val="20001"/>
                    </a:ext>
                  </a:extLst>
                </a:gridCol>
                <a:gridCol w="643627">
                  <a:extLst>
                    <a:ext uri="{9D8B030D-6E8A-4147-A177-3AD203B41FA5}">
                      <a16:colId xmlns="" xmlns:a16="http://schemas.microsoft.com/office/drawing/2014/main" val="20002"/>
                    </a:ext>
                  </a:extLst>
                </a:gridCol>
              </a:tblGrid>
              <a:tr h="158750">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Claims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75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75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HCFA (professional)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1990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66M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75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UB (facility)</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1990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5.2M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60" marB="956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bl>
          </a:graphicData>
        </a:graphic>
      </p:graphicFrame>
      <p:graphicFrame>
        <p:nvGraphicFramePr>
          <p:cNvPr id="128367" name="Group 367">
            <a:extLst>
              <a:ext uri="{FF2B5EF4-FFF2-40B4-BE49-F238E27FC236}">
                <a16:creationId xmlns="" xmlns:a16="http://schemas.microsoft.com/office/drawing/2014/main" id="{3DFBA80C-3BF6-409A-9BC3-7C5C28A20F45}"/>
              </a:ext>
            </a:extLst>
          </p:cNvPr>
          <p:cNvGraphicFramePr>
            <a:graphicFrameLocks noGrp="1"/>
          </p:cNvGraphicFramePr>
          <p:nvPr/>
        </p:nvGraphicFramePr>
        <p:xfrm>
          <a:off x="5202238" y="1262063"/>
          <a:ext cx="3657600" cy="1425573"/>
        </p:xfrm>
        <a:graphic>
          <a:graphicData uri="http://schemas.openxmlformats.org/drawingml/2006/table">
            <a:tbl>
              <a:tblPr/>
              <a:tblGrid>
                <a:gridCol w="1866053">
                  <a:extLst>
                    <a:ext uri="{9D8B030D-6E8A-4147-A177-3AD203B41FA5}">
                      <a16:colId xmlns="" xmlns:a16="http://schemas.microsoft.com/office/drawing/2014/main" val="20000"/>
                    </a:ext>
                  </a:extLst>
                </a:gridCol>
                <a:gridCol w="1154854">
                  <a:extLst>
                    <a:ext uri="{9D8B030D-6E8A-4147-A177-3AD203B41FA5}">
                      <a16:colId xmlns="" xmlns:a16="http://schemas.microsoft.com/office/drawing/2014/main" val="20001"/>
                    </a:ext>
                  </a:extLst>
                </a:gridCol>
                <a:gridCol w="636693">
                  <a:extLst>
                    <a:ext uri="{9D8B030D-6E8A-4147-A177-3AD203B41FA5}">
                      <a16:colId xmlns="" xmlns:a16="http://schemas.microsoft.com/office/drawing/2014/main" val="20002"/>
                    </a:ext>
                  </a:extLst>
                </a:gridCol>
              </a:tblGrid>
              <a:tr h="158397">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EMR</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Patients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3.3M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Encounters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144M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Encounter Diagnoses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93M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Ordered Procedures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75M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5"/>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Social History</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3.7M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6"/>
                  </a:ext>
                </a:extLst>
              </a:tr>
              <a:tr h="158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Patient Races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402K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7"/>
                  </a:ext>
                </a:extLst>
              </a:tr>
              <a:tr h="158397">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And many others!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9" marB="9529"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graphicFrame>
        <p:nvGraphicFramePr>
          <p:cNvPr id="128385" name="Group 385">
            <a:extLst>
              <a:ext uri="{FF2B5EF4-FFF2-40B4-BE49-F238E27FC236}">
                <a16:creationId xmlns="" xmlns:a16="http://schemas.microsoft.com/office/drawing/2014/main" id="{566FDE16-92BF-4AC9-A3A5-AB26D16667C7}"/>
              </a:ext>
            </a:extLst>
          </p:cNvPr>
          <p:cNvGraphicFramePr>
            <a:graphicFrameLocks noGrp="1"/>
          </p:cNvGraphicFramePr>
          <p:nvPr/>
        </p:nvGraphicFramePr>
        <p:xfrm>
          <a:off x="5202238" y="4933950"/>
          <a:ext cx="3657600" cy="2495548"/>
        </p:xfrm>
        <a:graphic>
          <a:graphicData uri="http://schemas.openxmlformats.org/drawingml/2006/table">
            <a:tbl>
              <a:tblPr/>
              <a:tblGrid>
                <a:gridCol w="2296159">
                  <a:extLst>
                    <a:ext uri="{9D8B030D-6E8A-4147-A177-3AD203B41FA5}">
                      <a16:colId xmlns="" xmlns:a16="http://schemas.microsoft.com/office/drawing/2014/main" val="20000"/>
                    </a:ext>
                  </a:extLst>
                </a:gridCol>
                <a:gridCol w="812800">
                  <a:extLst>
                    <a:ext uri="{9D8B030D-6E8A-4147-A177-3AD203B41FA5}">
                      <a16:colId xmlns="" xmlns:a16="http://schemas.microsoft.com/office/drawing/2014/main" val="20001"/>
                    </a:ext>
                  </a:extLst>
                </a:gridCol>
                <a:gridCol w="548641">
                  <a:extLst>
                    <a:ext uri="{9D8B030D-6E8A-4147-A177-3AD203B41FA5}">
                      <a16:colId xmlns="" xmlns:a16="http://schemas.microsoft.com/office/drawing/2014/main" val="20002"/>
                    </a:ext>
                  </a:extLst>
                </a:gridCol>
              </a:tblGrid>
              <a:tr h="158404">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Cost Management Data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Practice Management Hospital Charges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2009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Practice Management Professional Charges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2009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10M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96116">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Sapient</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2009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609K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r h="1651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CHS (Home Health)</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922K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5"/>
                  </a:ext>
                </a:extLst>
              </a:tr>
              <a:tr h="1651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CONSNRSE (Consulting Nurse)</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1.8M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6"/>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LAB</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22M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7"/>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Premier Claims (institutional)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23M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8"/>
                  </a:ext>
                </a:extLst>
              </a:tr>
              <a:tr h="194397">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Premier Claims (professional)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43M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9"/>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Lastword Charges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2009</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27M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10"/>
                  </a:ext>
                </a:extLst>
              </a:tr>
              <a:tr h="177195">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CoopRx</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40M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11"/>
                  </a:ext>
                </a:extLst>
              </a:tr>
              <a:tr h="1651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Eastern WA Medical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2001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2003</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359K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12"/>
                  </a:ext>
                </a:extLst>
              </a:tr>
              <a:tr h="165152">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MedImpact Rx</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2004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18M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13"/>
                  </a:ext>
                </a:extLst>
              </a:tr>
              <a:tr h="158404">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AMR</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2002 - 2004</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63K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28" marB="9528"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14"/>
                  </a:ext>
                </a:extLst>
              </a:tr>
            </a:tbl>
          </a:graphicData>
        </a:graphic>
      </p:graphicFrame>
      <p:graphicFrame>
        <p:nvGraphicFramePr>
          <p:cNvPr id="128343" name="Group 343">
            <a:extLst>
              <a:ext uri="{FF2B5EF4-FFF2-40B4-BE49-F238E27FC236}">
                <a16:creationId xmlns="" xmlns:a16="http://schemas.microsoft.com/office/drawing/2014/main" id="{CA47ACA6-2BFD-434F-A18D-98CBE68BF560}"/>
              </a:ext>
            </a:extLst>
          </p:cNvPr>
          <p:cNvGraphicFramePr>
            <a:graphicFrameLocks noGrp="1"/>
          </p:cNvGraphicFramePr>
          <p:nvPr/>
        </p:nvGraphicFramePr>
        <p:xfrm>
          <a:off x="5202238" y="4070350"/>
          <a:ext cx="3657600" cy="792165"/>
        </p:xfrm>
        <a:graphic>
          <a:graphicData uri="http://schemas.openxmlformats.org/drawingml/2006/table">
            <a:tbl>
              <a:tblPr/>
              <a:tblGrid>
                <a:gridCol w="1827108">
                  <a:extLst>
                    <a:ext uri="{9D8B030D-6E8A-4147-A177-3AD203B41FA5}">
                      <a16:colId xmlns="" xmlns:a16="http://schemas.microsoft.com/office/drawing/2014/main" val="20000"/>
                    </a:ext>
                  </a:extLst>
                </a:gridCol>
                <a:gridCol w="1202266">
                  <a:extLst>
                    <a:ext uri="{9D8B030D-6E8A-4147-A177-3AD203B41FA5}">
                      <a16:colId xmlns="" xmlns:a16="http://schemas.microsoft.com/office/drawing/2014/main" val="20001"/>
                    </a:ext>
                  </a:extLst>
                </a:gridCol>
                <a:gridCol w="628226">
                  <a:extLst>
                    <a:ext uri="{9D8B030D-6E8A-4147-A177-3AD203B41FA5}">
                      <a16:colId xmlns="" xmlns:a16="http://schemas.microsoft.com/office/drawing/2014/main" val="20002"/>
                    </a:ext>
                  </a:extLst>
                </a:gridCol>
              </a:tblGrid>
              <a:tr h="158433">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Miscellaneous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43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43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Breast Cancer Screening</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1996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844K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43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CHSID</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n/a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100M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5843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UMLS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n/a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70K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55" marR="18755" marT="9516" marB="951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bl>
          </a:graphicData>
        </a:graphic>
      </p:graphicFrame>
      <p:graphicFrame>
        <p:nvGraphicFramePr>
          <p:cNvPr id="128387" name="Group 387">
            <a:extLst>
              <a:ext uri="{FF2B5EF4-FFF2-40B4-BE49-F238E27FC236}">
                <a16:creationId xmlns="" xmlns:a16="http://schemas.microsoft.com/office/drawing/2014/main" id="{5BC67968-E091-44A6-B9B3-DA8F7C19D15E}"/>
              </a:ext>
            </a:extLst>
          </p:cNvPr>
          <p:cNvGraphicFramePr>
            <a:graphicFrameLocks noGrp="1"/>
          </p:cNvGraphicFramePr>
          <p:nvPr/>
        </p:nvGraphicFramePr>
        <p:xfrm>
          <a:off x="406400" y="6299200"/>
          <a:ext cx="3821113" cy="895349"/>
        </p:xfrm>
        <a:graphic>
          <a:graphicData uri="http://schemas.openxmlformats.org/drawingml/2006/table">
            <a:tbl>
              <a:tblPr/>
              <a:tblGrid>
                <a:gridCol w="1946126">
                  <a:extLst>
                    <a:ext uri="{9D8B030D-6E8A-4147-A177-3AD203B41FA5}">
                      <a16:colId xmlns="" xmlns:a16="http://schemas.microsoft.com/office/drawing/2014/main" val="20000"/>
                    </a:ext>
                  </a:extLst>
                </a:gridCol>
                <a:gridCol w="1094166">
                  <a:extLst>
                    <a:ext uri="{9D8B030D-6E8A-4147-A177-3AD203B41FA5}">
                      <a16:colId xmlns="" xmlns:a16="http://schemas.microsoft.com/office/drawing/2014/main" val="20001"/>
                    </a:ext>
                  </a:extLst>
                </a:gridCol>
                <a:gridCol w="780821">
                  <a:extLst>
                    <a:ext uri="{9D8B030D-6E8A-4147-A177-3AD203B41FA5}">
                      <a16:colId xmlns="" xmlns:a16="http://schemas.microsoft.com/office/drawing/2014/main" val="20002"/>
                    </a:ext>
                  </a:extLst>
                </a:gridCol>
              </a:tblGrid>
              <a:tr h="158489">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External Data</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7905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84215">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SEER Extract</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1996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844K</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89380">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WA DOH Death Certificates</a:t>
                      </a: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1972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2010</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179K</a:t>
                      </a: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r h="184215">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USCB Geo-Demographics</a:t>
                      </a: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2000</a:t>
                      </a: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2.4M</a:t>
                      </a:r>
                    </a:p>
                  </a:txBody>
                  <a:tcPr marL="18760" marR="18760" marT="9534" marB="9534"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4"/>
                  </a:ext>
                </a:extLst>
              </a:tr>
            </a:tbl>
          </a:graphicData>
        </a:graphic>
      </p:graphicFrame>
      <p:graphicFrame>
        <p:nvGraphicFramePr>
          <p:cNvPr id="128375" name="Group 375">
            <a:extLst>
              <a:ext uri="{FF2B5EF4-FFF2-40B4-BE49-F238E27FC236}">
                <a16:creationId xmlns="" xmlns:a16="http://schemas.microsoft.com/office/drawing/2014/main" id="{6078CEC3-DDC2-401A-B165-7D5F0060E25A}"/>
              </a:ext>
            </a:extLst>
          </p:cNvPr>
          <p:cNvGraphicFramePr>
            <a:graphicFrameLocks noGrp="1"/>
          </p:cNvGraphicFramePr>
          <p:nvPr/>
        </p:nvGraphicFramePr>
        <p:xfrm>
          <a:off x="406400" y="2832100"/>
          <a:ext cx="3821113" cy="633412"/>
        </p:xfrm>
        <a:graphic>
          <a:graphicData uri="http://schemas.openxmlformats.org/drawingml/2006/table">
            <a:tbl>
              <a:tblPr/>
              <a:tblGrid>
                <a:gridCol w="1859744">
                  <a:extLst>
                    <a:ext uri="{9D8B030D-6E8A-4147-A177-3AD203B41FA5}">
                      <a16:colId xmlns="" xmlns:a16="http://schemas.microsoft.com/office/drawing/2014/main" val="20000"/>
                    </a:ext>
                  </a:extLst>
                </a:gridCol>
                <a:gridCol w="1300804">
                  <a:extLst>
                    <a:ext uri="{9D8B030D-6E8A-4147-A177-3AD203B41FA5}">
                      <a16:colId xmlns="" xmlns:a16="http://schemas.microsoft.com/office/drawing/2014/main" val="20001"/>
                    </a:ext>
                  </a:extLst>
                </a:gridCol>
                <a:gridCol w="660565">
                  <a:extLst>
                    <a:ext uri="{9D8B030D-6E8A-4147-A177-3AD203B41FA5}">
                      <a16:colId xmlns="" xmlns:a16="http://schemas.microsoft.com/office/drawing/2014/main" val="20002"/>
                    </a:ext>
                  </a:extLst>
                </a:gridCol>
              </a:tblGrid>
              <a:tr h="158353">
                <a:tc gridSpan="3">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Inpatient/Institutional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System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Dates</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ctr"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1" i="0" u="none" strike="noStrike" cap="none" normalizeH="0" baseline="0">
                          <a:ln>
                            <a:noFill/>
                          </a:ln>
                          <a:solidFill>
                            <a:srgbClr val="FFFFFF"/>
                          </a:solidFill>
                          <a:effectLst/>
                          <a:latin typeface="Tahoma" pitchFamily="34" charset="0"/>
                          <a:cs typeface="Times New Roman" pitchFamily="18" charset="0"/>
                        </a:rPr>
                        <a:t>N</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1"/>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Unified Hospital</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1985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now</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1.2M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2"/>
                  </a:ext>
                </a:extLst>
              </a:tr>
              <a:tr h="158353">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CareTracker</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1998 </a:t>
                      </a:r>
                      <a:r>
                        <a:rPr kumimoji="0" lang="en-US" altLang="en-US" sz="900" b="0" i="0" u="none" strike="noStrike" cap="none" normalizeH="0" baseline="0">
                          <a:ln>
                            <a:noFill/>
                          </a:ln>
                          <a:solidFill>
                            <a:srgbClr val="FFFFFF"/>
                          </a:solidFill>
                          <a:effectLst/>
                          <a:latin typeface="Arial" charset="0"/>
                          <a:cs typeface="Times New Roman" pitchFamily="18" charset="0"/>
                        </a:rPr>
                        <a:t>–</a:t>
                      </a:r>
                      <a:r>
                        <a:rPr kumimoji="0" lang="en-US" altLang="en-US" sz="900" b="0" i="0" u="none" strike="noStrike" cap="none" normalizeH="0" baseline="0">
                          <a:ln>
                            <a:noFill/>
                          </a:ln>
                          <a:solidFill>
                            <a:srgbClr val="FFFFFF"/>
                          </a:solidFill>
                          <a:effectLst/>
                          <a:latin typeface="Tahoma" pitchFamily="34" charset="0"/>
                          <a:cs typeface="Times New Roman" pitchFamily="18" charset="0"/>
                        </a:rPr>
                        <a:t> 2012</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tc>
                  <a:txBody>
                    <a:bodyPr/>
                    <a:lstStyle>
                      <a:lvl1pPr defTabSz="915988">
                        <a:spcAft>
                          <a:spcPct val="0"/>
                        </a:spcAft>
                        <a:buClr>
                          <a:srgbClr val="0071BC"/>
                        </a:buClr>
                        <a:buSzPct val="80000"/>
                        <a:buFont typeface="Wingdings" pitchFamily="2" charset="2"/>
                        <a:defRPr sz="2000">
                          <a:solidFill>
                            <a:schemeClr val="tx1"/>
                          </a:solidFill>
                          <a:latin typeface="Arial" charset="0"/>
                        </a:defRPr>
                      </a:lvl1pPr>
                      <a:lvl2pPr marL="742950" indent="-285750" defTabSz="915988">
                        <a:spcAft>
                          <a:spcPct val="0"/>
                        </a:spcAft>
                        <a:buClr>
                          <a:srgbClr val="FFCC00"/>
                        </a:buClr>
                        <a:buSzPct val="70000"/>
                        <a:buFont typeface="Wingdings" pitchFamily="2" charset="2"/>
                        <a:defRPr sz="2000">
                          <a:solidFill>
                            <a:schemeClr val="tx1"/>
                          </a:solidFill>
                          <a:latin typeface="Arial" charset="0"/>
                        </a:defRPr>
                      </a:lvl2pPr>
                      <a:lvl3pPr marL="1143000" indent="-228600" defTabSz="915988">
                        <a:spcAft>
                          <a:spcPct val="0"/>
                        </a:spcAft>
                        <a:buSzPct val="60000"/>
                        <a:buFont typeface="Wingdings" pitchFamily="2" charset="2"/>
                        <a:defRPr sz="1600">
                          <a:solidFill>
                            <a:schemeClr val="tx1"/>
                          </a:solidFill>
                          <a:latin typeface="Arial" charset="0"/>
                        </a:defRPr>
                      </a:lvl3pPr>
                      <a:lvl4pPr marL="1600200" indent="-228600" defTabSz="915988">
                        <a:spcAft>
                          <a:spcPct val="0"/>
                        </a:spcAft>
                        <a:defRPr sz="1600">
                          <a:solidFill>
                            <a:schemeClr val="tx1"/>
                          </a:solidFill>
                          <a:latin typeface="Arial" charset="0"/>
                        </a:defRPr>
                      </a:lvl4pPr>
                      <a:lvl5pPr marL="2057400" indent="-228600" defTabSz="915988">
                        <a:spcAft>
                          <a:spcPct val="0"/>
                        </a:spcAft>
                        <a:defRPr sz="1600">
                          <a:solidFill>
                            <a:schemeClr val="tx1"/>
                          </a:solidFill>
                          <a:latin typeface="Arial" charset="0"/>
                        </a:defRPr>
                      </a:lvl5pPr>
                      <a:lvl6pPr marL="2514600" indent="-228600" defTabSz="915988" fontAlgn="base">
                        <a:spcBef>
                          <a:spcPct val="20000"/>
                        </a:spcBef>
                        <a:spcAft>
                          <a:spcPct val="0"/>
                        </a:spcAft>
                        <a:defRPr sz="1600">
                          <a:solidFill>
                            <a:schemeClr val="tx1"/>
                          </a:solidFill>
                          <a:latin typeface="Arial" charset="0"/>
                        </a:defRPr>
                      </a:lvl6pPr>
                      <a:lvl7pPr marL="2971800" indent="-228600" defTabSz="915988" fontAlgn="base">
                        <a:spcBef>
                          <a:spcPct val="20000"/>
                        </a:spcBef>
                        <a:spcAft>
                          <a:spcPct val="0"/>
                        </a:spcAft>
                        <a:defRPr sz="1600">
                          <a:solidFill>
                            <a:schemeClr val="tx1"/>
                          </a:solidFill>
                          <a:latin typeface="Arial" charset="0"/>
                        </a:defRPr>
                      </a:lvl7pPr>
                      <a:lvl8pPr marL="3429000" indent="-228600" defTabSz="915988" fontAlgn="base">
                        <a:spcBef>
                          <a:spcPct val="20000"/>
                        </a:spcBef>
                        <a:spcAft>
                          <a:spcPct val="0"/>
                        </a:spcAft>
                        <a:defRPr sz="1600">
                          <a:solidFill>
                            <a:schemeClr val="tx1"/>
                          </a:solidFill>
                          <a:latin typeface="Arial" charset="0"/>
                        </a:defRPr>
                      </a:lvl8pPr>
                      <a:lvl9pPr marL="3886200" indent="-228600" defTabSz="915988" fontAlgn="base">
                        <a:spcBef>
                          <a:spcPct val="20000"/>
                        </a:spcBef>
                        <a:spcAft>
                          <a:spcPct val="0"/>
                        </a:spcAft>
                        <a:defRPr sz="1600">
                          <a:solidFill>
                            <a:schemeClr val="tx1"/>
                          </a:solidFill>
                          <a:latin typeface="Arial" charset="0"/>
                        </a:defRPr>
                      </a:lvl9pPr>
                    </a:lstStyle>
                    <a:p>
                      <a:pPr marL="0" marR="0" lvl="0" indent="0" algn="l" defTabSz="915988" rtl="0" eaLnBrk="1" fontAlgn="base" latinLnBrk="0" hangingPunct="1">
                        <a:lnSpc>
                          <a:spcPct val="100000"/>
                        </a:lnSpc>
                        <a:spcBef>
                          <a:spcPct val="0"/>
                        </a:spcBef>
                        <a:spcAft>
                          <a:spcPct val="0"/>
                        </a:spcAft>
                        <a:buClr>
                          <a:srgbClr val="0071BC"/>
                        </a:buClr>
                        <a:buSzPct val="80000"/>
                        <a:buFont typeface="Wingdings" pitchFamily="2" charset="2"/>
                        <a:buNone/>
                        <a:tabLst/>
                      </a:pPr>
                      <a:r>
                        <a:rPr kumimoji="0" lang="en-US" altLang="en-US" sz="900" b="0" i="0" u="none" strike="noStrike" cap="none" normalizeH="0" baseline="0">
                          <a:ln>
                            <a:noFill/>
                          </a:ln>
                          <a:solidFill>
                            <a:srgbClr val="FFFFFF"/>
                          </a:solidFill>
                          <a:effectLst/>
                          <a:latin typeface="Tahoma" pitchFamily="34" charset="0"/>
                          <a:cs typeface="Times New Roman" pitchFamily="18" charset="0"/>
                        </a:rPr>
                        <a:t>1.3M</a:t>
                      </a:r>
                      <a:endParaRPr kumimoji="0" lang="en-US" altLang="en-US" sz="900" b="0" i="0" u="none" strike="noStrike" cap="none" normalizeH="0" baseline="0">
                        <a:ln>
                          <a:noFill/>
                        </a:ln>
                        <a:solidFill>
                          <a:schemeClr val="tx1"/>
                        </a:solidFill>
                        <a:effectLst/>
                        <a:latin typeface="Arial" charset="0"/>
                        <a:cs typeface="Times New Roman" pitchFamily="18" charset="0"/>
                      </a:endParaRPr>
                    </a:p>
                  </a:txBody>
                  <a:tcPr marL="18760" marR="18760" marT="9536" marB="953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2E5592"/>
                    </a:solidFill>
                  </a:tcPr>
                </a:tc>
                <a:extLst>
                  <a:ext uri="{0D108BD9-81ED-4DB2-BD59-A6C34878D82A}">
                    <a16:rowId xmlns="" xmlns:a16="http://schemas.microsoft.com/office/drawing/2014/main" val="10003"/>
                  </a:ext>
                </a:extLst>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F97B5FC-C0CF-4081-9E14-FE1FBADF9C60}"/>
              </a:ext>
            </a:extLst>
          </p:cNvPr>
          <p:cNvSpPr>
            <a:spLocks noGrp="1"/>
          </p:cNvSpPr>
          <p:nvPr>
            <p:ph type="title"/>
          </p:nvPr>
        </p:nvSpPr>
        <p:spPr/>
        <p:txBody>
          <a:bodyPr/>
          <a:lstStyle/>
          <a:p>
            <a:pPr defTabSz="982160">
              <a:defRPr/>
            </a:pPr>
            <a:r>
              <a:rPr lang="en-US" sz="3200" b="1" dirty="0">
                <a:ea typeface="MS PGothic" panose="020B0600070205080204" pitchFamily="34" charset="-128"/>
              </a:rPr>
              <a:t>Can’t we just use what’s in the EHRs?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6" y="6050840"/>
            <a:ext cx="2304256" cy="110604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99" t="12242" r="4199" b="12818"/>
          <a:stretch/>
        </p:blipFill>
        <p:spPr>
          <a:xfrm>
            <a:off x="6316960" y="6105871"/>
            <a:ext cx="3430104" cy="1116125"/>
          </a:xfrm>
          <a:prstGeom prst="rect">
            <a:avLst/>
          </a:prstGeom>
        </p:spPr>
      </p:pic>
      <p:sp>
        <p:nvSpPr>
          <p:cNvPr id="6" name="Content Placeholder 5">
            <a:extLst>
              <a:ext uri="{FF2B5EF4-FFF2-40B4-BE49-F238E27FC236}">
                <a16:creationId xmlns="" xmlns:a16="http://schemas.microsoft.com/office/drawing/2014/main" id="{68EBB785-3C3C-4ACD-A28D-0355C0073027}"/>
              </a:ext>
            </a:extLst>
          </p:cNvPr>
          <p:cNvSpPr>
            <a:spLocks noGrp="1"/>
          </p:cNvSpPr>
          <p:nvPr>
            <p:ph idx="1"/>
          </p:nvPr>
        </p:nvSpPr>
        <p:spPr>
          <a:xfrm>
            <a:off x="850900" y="1295400"/>
            <a:ext cx="8670925" cy="5375275"/>
          </a:xfrm>
        </p:spPr>
        <p:txBody>
          <a:bodyPr/>
          <a:lstStyle/>
          <a:p>
            <a:pPr marL="0" indent="0" defTabSz="982160">
              <a:buClr>
                <a:schemeClr val="accent1"/>
              </a:buClr>
              <a:buFont typeface="Wingdings" panose="05000000000000000000" pitchFamily="2" charset="2"/>
              <a:buNone/>
              <a:defRPr/>
            </a:pPr>
            <a:r>
              <a:rPr lang="en-US" sz="3600" dirty="0">
                <a:ea typeface="MS PGothic" panose="020B0600070205080204" pitchFamily="34" charset="-128"/>
              </a:rPr>
              <a:t>Nope!</a:t>
            </a:r>
          </a:p>
          <a:p>
            <a:pPr marL="274320" indent="-274320" defTabSz="982160">
              <a:spcBef>
                <a:spcPts val="1200"/>
              </a:spcBef>
              <a:defRPr/>
            </a:pPr>
            <a:r>
              <a:rPr lang="en-US" sz="2400" dirty="0">
                <a:ea typeface="MS PGothic" panose="020B0600070205080204" pitchFamily="34" charset="-128"/>
              </a:rPr>
              <a:t>Clinicians vary in how they record health information</a:t>
            </a:r>
          </a:p>
          <a:p>
            <a:pPr marL="274320" indent="-274320" defTabSz="982160">
              <a:spcBef>
                <a:spcPts val="1200"/>
              </a:spcBef>
              <a:defRPr/>
            </a:pPr>
            <a:r>
              <a:rPr lang="en-US" sz="2400" dirty="0">
                <a:ea typeface="MS PGothic" panose="020B0600070205080204" pitchFamily="34" charset="-128"/>
              </a:rPr>
              <a:t>EHRs/EMRs vary in how they store and organize data</a:t>
            </a:r>
          </a:p>
          <a:p>
            <a:pPr marL="274320" indent="-274320" defTabSz="982160">
              <a:spcBef>
                <a:spcPts val="1200"/>
              </a:spcBef>
              <a:defRPr/>
            </a:pPr>
            <a:r>
              <a:rPr lang="en-US" sz="2400" dirty="0">
                <a:ea typeface="MS PGothic" panose="020B0600070205080204" pitchFamily="34" charset="-128"/>
              </a:rPr>
              <a:t>Even the same EHR vendor’s product will vary</a:t>
            </a:r>
          </a:p>
          <a:p>
            <a:pPr marL="274320" indent="-274320" defTabSz="982160">
              <a:spcBef>
                <a:spcPts val="1200"/>
              </a:spcBef>
              <a:defRPr/>
            </a:pPr>
            <a:r>
              <a:rPr lang="en-US" sz="2400" dirty="0">
                <a:ea typeface="MS PGothic" panose="020B0600070205080204" pitchFamily="34" charset="-128"/>
              </a:rPr>
              <a:t>Compiling data across sites requires cleaning inconsistencies</a:t>
            </a:r>
          </a:p>
          <a:p>
            <a:pPr marL="274320" indent="-274320" defTabSz="982160">
              <a:spcBef>
                <a:spcPts val="1200"/>
              </a:spcBef>
              <a:defRPr/>
            </a:pPr>
            <a:r>
              <a:rPr lang="en-US" sz="2400" dirty="0">
                <a:ea typeface="MS PGothic" panose="020B0600070205080204" pitchFamily="34" charset="-128"/>
              </a:rPr>
              <a:t>Neither EHR nor insurance claims yield “research ready” data – some level of cleaning needed</a:t>
            </a:r>
          </a:p>
          <a:p>
            <a:pPr marL="274320" indent="-274320" defTabSz="982160">
              <a:spcBef>
                <a:spcPts val="1200"/>
              </a:spcBef>
              <a:defRPr/>
            </a:pPr>
            <a:r>
              <a:rPr lang="en-US" sz="2400" dirty="0">
                <a:ea typeface="MS PGothic" panose="020B0600070205080204" pitchFamily="34" charset="-128"/>
              </a:rPr>
              <a:t>So optimal to have a mechanism to store and share the insights learned from data cleaning &amp; use (“curation”)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ECFBB-16BB-4E33-B4E6-8A4156FFB07E}"/>
              </a:ext>
            </a:extLst>
          </p:cNvPr>
          <p:cNvSpPr>
            <a:spLocks noGrp="1"/>
          </p:cNvSpPr>
          <p:nvPr>
            <p:ph type="title"/>
          </p:nvPr>
        </p:nvSpPr>
        <p:spPr/>
        <p:txBody>
          <a:bodyPr/>
          <a:lstStyle/>
          <a:p>
            <a:r>
              <a:rPr lang="en-US" sz="4000" b="1" dirty="0"/>
              <a:t>Synopsis</a:t>
            </a:r>
          </a:p>
        </p:txBody>
      </p:sp>
      <p:sp>
        <p:nvSpPr>
          <p:cNvPr id="3" name="Content Placeholder 2">
            <a:extLst>
              <a:ext uri="{FF2B5EF4-FFF2-40B4-BE49-F238E27FC236}">
                <a16:creationId xmlns="" xmlns:a16="http://schemas.microsoft.com/office/drawing/2014/main" id="{0E9484DC-7152-4DEF-86CB-C4F364B9C4C0}"/>
              </a:ext>
            </a:extLst>
          </p:cNvPr>
          <p:cNvSpPr>
            <a:spLocks noGrp="1"/>
          </p:cNvSpPr>
          <p:nvPr>
            <p:ph idx="1"/>
          </p:nvPr>
        </p:nvSpPr>
        <p:spPr/>
        <p:txBody>
          <a:bodyPr/>
          <a:lstStyle/>
          <a:p>
            <a:pPr defTabSz="981075"/>
            <a:r>
              <a:rPr lang="en-US" altLang="en-US" sz="2000" dirty="0">
                <a:ea typeface="ＭＳ Ｐゴシック" panose="020B0600070205080204" pitchFamily="34" charset="-128"/>
              </a:rPr>
              <a:t>The course will describe the resources and capabilities of the HCSRN, including its structure, partnership opportunities, electronic health data and “virtual” data warehouse, research review/IRB processes, and several flagship research projects.</a:t>
            </a:r>
          </a:p>
          <a:p>
            <a:pPr defTabSz="981075"/>
            <a:r>
              <a:rPr lang="en-US" altLang="en-US" sz="2000" dirty="0">
                <a:ea typeface="ＭＳ Ｐゴシック" panose="020B0600070205080204" pitchFamily="34" charset="-128"/>
              </a:rPr>
              <a:t>Attendees will come away with a broad understanding of how the HCSRN functions as a learning health system, in which health care informs research, and research informs and supports health care. In an increasingly data-driven world, the HCSRN demonstrates the pivotal importance of understanding and using electronic health care data to address public health challenges. </a:t>
            </a:r>
          </a:p>
          <a:p>
            <a:pPr defTabSz="981075"/>
            <a:r>
              <a:rPr lang="en-US" altLang="en-US" sz="2000" dirty="0">
                <a:ea typeface="ＭＳ Ｐゴシック" panose="020B0600070205080204" pitchFamily="34" charset="-128"/>
              </a:rPr>
              <a:t>Examples will show how HCSRN contributes to public health surveillance, vaccine safety, health policy, and improving care for vulnerable populations. Members of the course faculty bring more than four decades of experience working in the HCSRN. They will use their applied expertise to raise the participants’ level of understanding of how health care system-based research is a vital component in advancing public health.</a:t>
            </a:r>
          </a:p>
          <a:p>
            <a:endParaRPr lang="en-US" dirty="0"/>
          </a:p>
        </p:txBody>
      </p:sp>
    </p:spTree>
    <p:extLst>
      <p:ext uri="{BB962C8B-B14F-4D97-AF65-F5344CB8AC3E}">
        <p14:creationId xmlns:p14="http://schemas.microsoft.com/office/powerpoint/2010/main" val="876493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E0BF8460-4F1E-42AD-BFAF-FAA5E7B52544}"/>
              </a:ext>
            </a:extLst>
          </p:cNvPr>
          <p:cNvSpPr>
            <a:spLocks noGrp="1" noChangeArrowheads="1"/>
          </p:cNvSpPr>
          <p:nvPr>
            <p:ph type="title"/>
          </p:nvPr>
        </p:nvSpPr>
        <p:spPr/>
        <p:txBody>
          <a:bodyPr/>
          <a:lstStyle/>
          <a:p>
            <a:pPr defTabSz="981075"/>
            <a:r>
              <a:rPr lang="en-US" altLang="en-US" sz="4000" b="1" dirty="0">
                <a:ea typeface="ＭＳ Ｐゴシック" panose="020B0600070205080204" pitchFamily="34" charset="-128"/>
              </a:rPr>
              <a:t>Why a distributed data model?</a:t>
            </a:r>
          </a:p>
        </p:txBody>
      </p:sp>
      <p:sp>
        <p:nvSpPr>
          <p:cNvPr id="143363" name="Rectangle 3">
            <a:extLst>
              <a:ext uri="{FF2B5EF4-FFF2-40B4-BE49-F238E27FC236}">
                <a16:creationId xmlns="" xmlns:a16="http://schemas.microsoft.com/office/drawing/2014/main" id="{F373E74F-A35F-4926-A5FA-1D3BC7FD7C42}"/>
              </a:ext>
            </a:extLst>
          </p:cNvPr>
          <p:cNvSpPr>
            <a:spLocks noGrp="1" noChangeArrowheads="1"/>
          </p:cNvSpPr>
          <p:nvPr>
            <p:ph idx="1"/>
          </p:nvPr>
        </p:nvSpPr>
        <p:spPr>
          <a:xfrm>
            <a:off x="448308" y="1677380"/>
            <a:ext cx="8296275" cy="5375275"/>
          </a:xfrm>
        </p:spPr>
        <p:txBody>
          <a:bodyPr/>
          <a:lstStyle/>
          <a:p>
            <a:pPr marL="0" indent="0" defTabSz="982160">
              <a:lnSpc>
                <a:spcPct val="90000"/>
              </a:lnSpc>
              <a:spcBef>
                <a:spcPts val="1800"/>
              </a:spcBef>
              <a:buFont typeface="Wingdings" panose="05000000000000000000" pitchFamily="2" charset="2"/>
              <a:buNone/>
              <a:defRPr/>
            </a:pPr>
            <a:r>
              <a:rPr lang="en-US" altLang="en-US" sz="3048" dirty="0" smtClean="0">
                <a:ea typeface="MS PGothic" panose="020B0600070205080204" pitchFamily="34" charset="-128"/>
              </a:rPr>
              <a:t>Pre-</a:t>
            </a:r>
            <a:r>
              <a:rPr lang="en-US" altLang="en-US" sz="3048" dirty="0" err="1" smtClean="0">
                <a:ea typeface="MS PGothic" panose="020B0600070205080204" pitchFamily="34" charset="-128"/>
              </a:rPr>
              <a:t>VDW</a:t>
            </a:r>
            <a:r>
              <a:rPr lang="en-US" altLang="en-US" sz="3048" dirty="0" smtClean="0">
                <a:ea typeface="MS PGothic" panose="020B0600070205080204" pitchFamily="34" charset="-128"/>
              </a:rPr>
              <a:t> (circa 2002): </a:t>
            </a:r>
            <a:r>
              <a:rPr lang="en-US" altLang="en-US" sz="3048" dirty="0">
                <a:ea typeface="MS PGothic" panose="020B0600070205080204" pitchFamily="34" charset="-128"/>
              </a:rPr>
              <a:t>Study data sent to one location</a:t>
            </a:r>
          </a:p>
          <a:p>
            <a:pPr defTabSz="982160">
              <a:lnSpc>
                <a:spcPct val="90000"/>
              </a:lnSpc>
              <a:spcBef>
                <a:spcPts val="1800"/>
              </a:spcBef>
              <a:defRPr/>
            </a:pPr>
            <a:r>
              <a:rPr lang="en-US" altLang="en-US" sz="3048" dirty="0">
                <a:ea typeface="MS PGothic" panose="020B0600070205080204" pitchFamily="34" charset="-128"/>
              </a:rPr>
              <a:t>Legal Risk – one site holding all data</a:t>
            </a:r>
          </a:p>
          <a:p>
            <a:pPr defTabSz="982160">
              <a:lnSpc>
                <a:spcPct val="90000"/>
              </a:lnSpc>
              <a:spcBef>
                <a:spcPts val="1800"/>
              </a:spcBef>
              <a:defRPr/>
            </a:pPr>
            <a:r>
              <a:rPr lang="en-US" altLang="en-US" sz="3048" dirty="0">
                <a:ea typeface="MS PGothic" panose="020B0600070205080204" pitchFamily="34" charset="-128"/>
              </a:rPr>
              <a:t>Difficult logistics of secure data transfer</a:t>
            </a:r>
          </a:p>
          <a:p>
            <a:pPr defTabSz="982160">
              <a:lnSpc>
                <a:spcPct val="90000"/>
              </a:lnSpc>
              <a:spcBef>
                <a:spcPts val="1800"/>
              </a:spcBef>
              <a:defRPr/>
            </a:pPr>
            <a:r>
              <a:rPr lang="en-US" altLang="en-US" sz="3048" dirty="0">
                <a:ea typeface="MS PGothic" panose="020B0600070205080204" pitchFamily="34" charset="-128"/>
              </a:rPr>
              <a:t>Data quality assurance = complex, costly</a:t>
            </a:r>
          </a:p>
          <a:p>
            <a:pPr defTabSz="982160">
              <a:lnSpc>
                <a:spcPct val="90000"/>
              </a:lnSpc>
              <a:spcBef>
                <a:spcPts val="1800"/>
              </a:spcBef>
              <a:defRPr/>
            </a:pPr>
            <a:r>
              <a:rPr lang="en-US" altLang="en-US" sz="3048" dirty="0">
                <a:ea typeface="MS PGothic" panose="020B0600070205080204" pitchFamily="34" charset="-128"/>
              </a:rPr>
              <a:t>Data availability varied by time and source</a:t>
            </a:r>
          </a:p>
          <a:p>
            <a:pPr marL="691867" lvl="2" indent="-227397" defTabSz="982160">
              <a:lnSpc>
                <a:spcPct val="90000"/>
              </a:lnSpc>
              <a:defRPr/>
            </a:pPr>
            <a:endParaRPr lang="en-US" altLang="en-US" sz="3048"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0D4A2-2468-43EF-800A-29881124C8F1}"/>
              </a:ext>
            </a:extLst>
          </p:cNvPr>
          <p:cNvSpPr>
            <a:spLocks noGrp="1"/>
          </p:cNvSpPr>
          <p:nvPr>
            <p:ph type="title"/>
          </p:nvPr>
        </p:nvSpPr>
        <p:spPr/>
        <p:txBody>
          <a:bodyPr/>
          <a:lstStyle/>
          <a:p>
            <a:pPr eaLnBrk="1" hangingPunct="1"/>
            <a:r>
              <a:rPr lang="en-US" altLang="en-US" sz="4000" b="1" dirty="0" err="1">
                <a:solidFill>
                  <a:schemeClr val="tx1"/>
                </a:solidFill>
              </a:rPr>
              <a:t>VDW</a:t>
            </a:r>
            <a:r>
              <a:rPr lang="en-US" altLang="en-US" sz="4000" b="1" dirty="0">
                <a:solidFill>
                  <a:schemeClr val="tx1"/>
                </a:solidFill>
              </a:rPr>
              <a:t> makes data usable across sites</a:t>
            </a:r>
          </a:p>
        </p:txBody>
      </p:sp>
      <p:pic>
        <p:nvPicPr>
          <p:cNvPr id="3" name="Picture 1">
            <a:extLst>
              <a:ext uri="{FF2B5EF4-FFF2-40B4-BE49-F238E27FC236}">
                <a16:creationId xmlns="" xmlns:a16="http://schemas.microsoft.com/office/drawing/2014/main" id="{E326E022-0069-4EDF-84F1-443149F3E5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641475"/>
            <a:ext cx="9753600" cy="4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035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4B7BB-BB64-42EB-B8FD-3190816864F3}"/>
              </a:ext>
            </a:extLst>
          </p:cNvPr>
          <p:cNvSpPr>
            <a:spLocks noGrp="1"/>
          </p:cNvSpPr>
          <p:nvPr>
            <p:ph type="title"/>
          </p:nvPr>
        </p:nvSpPr>
        <p:spPr/>
        <p:txBody>
          <a:bodyPr/>
          <a:lstStyle/>
          <a:p>
            <a:r>
              <a:rPr lang="en-US" sz="3600" b="1" dirty="0" smtClean="0">
                <a:ea typeface="ＭＳ Ｐゴシック" panose="020B0600070205080204" pitchFamily="34" charset="-128"/>
              </a:rPr>
              <a:t>Site Data Managers Serve as Local Content Experts</a:t>
            </a:r>
            <a:endParaRPr lang="en-US" sz="3600" dirty="0"/>
          </a:p>
        </p:txBody>
      </p:sp>
      <p:pic>
        <p:nvPicPr>
          <p:cNvPr id="3" name="Picture 4" descr="SGPlot1">
            <a:extLst>
              <a:ext uri="{FF2B5EF4-FFF2-40B4-BE49-F238E27FC236}">
                <a16:creationId xmlns="" xmlns:a16="http://schemas.microsoft.com/office/drawing/2014/main" id="{F816144B-291C-4443-9FB2-95E8F2E53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246" y="1965412"/>
            <a:ext cx="6372708" cy="51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5DC585FE-625E-47C4-A0B1-5D6CB6C33711}"/>
              </a:ext>
            </a:extLst>
          </p:cNvPr>
          <p:cNvSpPr/>
          <p:nvPr/>
        </p:nvSpPr>
        <p:spPr>
          <a:xfrm>
            <a:off x="137497" y="2865512"/>
            <a:ext cx="3127749" cy="1815882"/>
          </a:xfrm>
          <a:prstGeom prst="rect">
            <a:avLst/>
          </a:prstGeom>
        </p:spPr>
        <p:txBody>
          <a:bodyPr wrap="square">
            <a:spAutoFit/>
          </a:bodyPr>
          <a:lstStyle/>
          <a:p>
            <a:pPr algn="ctr" defTabSz="982160">
              <a:buClr>
                <a:srgbClr val="0071BC"/>
              </a:buClr>
              <a:defRPr/>
            </a:pPr>
            <a:r>
              <a:rPr lang="en-US" altLang="en-US" sz="2800" dirty="0" smtClean="0">
                <a:solidFill>
                  <a:schemeClr val="tx1"/>
                </a:solidFill>
                <a:ea typeface="MS PGothic" panose="020B0600070205080204" pitchFamily="34" charset="-128"/>
              </a:rPr>
              <a:t>Data varies </a:t>
            </a:r>
            <a:r>
              <a:rPr lang="en-US" altLang="en-US" sz="2800" dirty="0">
                <a:solidFill>
                  <a:schemeClr val="tx1"/>
                </a:solidFill>
                <a:ea typeface="MS PGothic" panose="020B0600070205080204" pitchFamily="34" charset="-128"/>
              </a:rPr>
              <a:t>by site, by content area, and by variable</a:t>
            </a:r>
          </a:p>
        </p:txBody>
      </p:sp>
    </p:spTree>
    <p:extLst>
      <p:ext uri="{BB962C8B-B14F-4D97-AF65-F5344CB8AC3E}">
        <p14:creationId xmlns:p14="http://schemas.microsoft.com/office/powerpoint/2010/main" val="761844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001B9-44DD-4659-BC01-ED75012A50C3}"/>
              </a:ext>
            </a:extLst>
          </p:cNvPr>
          <p:cNvSpPr>
            <a:spLocks noGrp="1"/>
          </p:cNvSpPr>
          <p:nvPr>
            <p:ph type="title"/>
          </p:nvPr>
        </p:nvSpPr>
        <p:spPr/>
        <p:txBody>
          <a:bodyPr/>
          <a:lstStyle/>
          <a:p>
            <a:r>
              <a:rPr lang="en-US" altLang="en-US" sz="4000" b="1" dirty="0">
                <a:ea typeface="ＭＳ Ｐゴシック" panose="020B0600070205080204" pitchFamily="34" charset="-128"/>
              </a:rPr>
              <a:t>VDW Guiding Principles</a:t>
            </a:r>
            <a:endParaRPr lang="en-US" sz="4000" dirty="0"/>
          </a:p>
        </p:txBody>
      </p:sp>
      <p:sp>
        <p:nvSpPr>
          <p:cNvPr id="3" name="Content Placeholder 2">
            <a:extLst>
              <a:ext uri="{FF2B5EF4-FFF2-40B4-BE49-F238E27FC236}">
                <a16:creationId xmlns="" xmlns:a16="http://schemas.microsoft.com/office/drawing/2014/main" id="{C914F2F9-265C-4295-ABBC-4B7BF57041E1}"/>
              </a:ext>
            </a:extLst>
          </p:cNvPr>
          <p:cNvSpPr>
            <a:spLocks noGrp="1"/>
          </p:cNvSpPr>
          <p:nvPr>
            <p:ph idx="1"/>
          </p:nvPr>
        </p:nvSpPr>
        <p:spPr/>
        <p:txBody>
          <a:bodyPr/>
          <a:lstStyle/>
          <a:p>
            <a:pPr>
              <a:lnSpc>
                <a:spcPct val="90000"/>
              </a:lnSpc>
              <a:spcBef>
                <a:spcPts val="1200"/>
              </a:spcBef>
              <a:defRPr/>
            </a:pPr>
            <a:r>
              <a:rPr lang="en-US" altLang="en-US" sz="2800" dirty="0"/>
              <a:t>Facilitate public domain health research</a:t>
            </a:r>
          </a:p>
          <a:p>
            <a:pPr>
              <a:lnSpc>
                <a:spcPct val="90000"/>
              </a:lnSpc>
              <a:spcBef>
                <a:spcPts val="1200"/>
              </a:spcBef>
              <a:defRPr/>
            </a:pPr>
            <a:r>
              <a:rPr lang="en-US" altLang="en-US" sz="2800" dirty="0"/>
              <a:t>Facilitate compliance with human subjects protection and privacy regulations</a:t>
            </a:r>
          </a:p>
          <a:p>
            <a:pPr>
              <a:lnSpc>
                <a:spcPct val="90000"/>
              </a:lnSpc>
              <a:spcBef>
                <a:spcPts val="1200"/>
              </a:spcBef>
              <a:defRPr/>
            </a:pPr>
            <a:r>
              <a:rPr lang="en-US" altLang="en-US" sz="2800" dirty="0"/>
              <a:t>Data model is public and nonproprietary</a:t>
            </a:r>
          </a:p>
          <a:p>
            <a:pPr>
              <a:lnSpc>
                <a:spcPct val="90000"/>
              </a:lnSpc>
              <a:spcBef>
                <a:spcPts val="1200"/>
              </a:spcBef>
              <a:defRPr/>
            </a:pPr>
            <a:r>
              <a:rPr lang="en-US" altLang="en-US" sz="2800" dirty="0"/>
              <a:t>Flexible and extensible towards participants, research interests, and data sources</a:t>
            </a:r>
          </a:p>
          <a:p>
            <a:pPr>
              <a:lnSpc>
                <a:spcPct val="90000"/>
              </a:lnSpc>
              <a:spcBef>
                <a:spcPts val="1200"/>
              </a:spcBef>
              <a:defRPr/>
            </a:pPr>
            <a:r>
              <a:rPr lang="en-US" altLang="en-US" sz="2800" dirty="0"/>
              <a:t>Data model is agnostic to source data systems</a:t>
            </a:r>
          </a:p>
          <a:p>
            <a:pPr>
              <a:lnSpc>
                <a:spcPct val="90000"/>
              </a:lnSpc>
              <a:spcBef>
                <a:spcPts val="1200"/>
              </a:spcBef>
              <a:defRPr/>
            </a:pPr>
            <a:r>
              <a:rPr lang="en-US" altLang="en-US" sz="2800" dirty="0"/>
              <a:t>Work groups comprised of both scientific and technical leads to ensure appropriate blend of expertise</a:t>
            </a:r>
          </a:p>
          <a:p>
            <a:endParaRPr lang="en-US" dirty="0"/>
          </a:p>
        </p:txBody>
      </p:sp>
    </p:spTree>
    <p:extLst>
      <p:ext uri="{BB962C8B-B14F-4D97-AF65-F5344CB8AC3E}">
        <p14:creationId xmlns:p14="http://schemas.microsoft.com/office/powerpoint/2010/main" val="842108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EE7B94-17CC-49CA-BD29-29A405015830}"/>
              </a:ext>
            </a:extLst>
          </p:cNvPr>
          <p:cNvSpPr>
            <a:spLocks noGrp="1"/>
          </p:cNvSpPr>
          <p:nvPr>
            <p:ph type="title"/>
          </p:nvPr>
        </p:nvSpPr>
        <p:spPr/>
        <p:txBody>
          <a:bodyPr/>
          <a:lstStyle/>
          <a:p>
            <a:r>
              <a:rPr lang="en-US" b="1" dirty="0"/>
              <a:t>Data Flow in and out of the VDW</a:t>
            </a:r>
          </a:p>
        </p:txBody>
      </p:sp>
      <p:sp>
        <p:nvSpPr>
          <p:cNvPr id="9" name="Rectangle 8">
            <a:extLst>
              <a:ext uri="{FF2B5EF4-FFF2-40B4-BE49-F238E27FC236}">
                <a16:creationId xmlns="" xmlns:a16="http://schemas.microsoft.com/office/drawing/2014/main" id="{C2D2F095-C934-4DEE-9BF2-56CCE4EF47E0}"/>
              </a:ext>
            </a:extLst>
          </p:cNvPr>
          <p:cNvSpPr/>
          <p:nvPr/>
        </p:nvSpPr>
        <p:spPr>
          <a:xfrm>
            <a:off x="6280956" y="6880329"/>
            <a:ext cx="3842556" cy="307777"/>
          </a:xfrm>
          <a:prstGeom prst="rect">
            <a:avLst/>
          </a:prstGeom>
        </p:spPr>
        <p:txBody>
          <a:bodyPr wrap="square">
            <a:spAutoFit/>
          </a:bodyPr>
          <a:lstStyle/>
          <a:p>
            <a:r>
              <a:rPr lang="en-US" altLang="en-US" sz="1400" dirty="0">
                <a:solidFill>
                  <a:srgbClr val="CC6600"/>
                </a:solidFill>
              </a:rPr>
              <a:t>Source: Ross T et al, </a:t>
            </a:r>
            <a:r>
              <a:rPr lang="en-US" altLang="en-US" sz="1400" dirty="0" err="1">
                <a:solidFill>
                  <a:srgbClr val="CC6600"/>
                </a:solidFill>
              </a:rPr>
              <a:t>eGEMS</a:t>
            </a:r>
            <a:r>
              <a:rPr lang="en-US" altLang="en-US" sz="1400" dirty="0">
                <a:solidFill>
                  <a:srgbClr val="CC6600"/>
                </a:solidFill>
              </a:rPr>
              <a:t> 2014</a:t>
            </a:r>
          </a:p>
        </p:txBody>
      </p:sp>
      <p:pic>
        <p:nvPicPr>
          <p:cNvPr id="12" name="Content Placeholder 11">
            <a:extLst>
              <a:ext uri="{FF2B5EF4-FFF2-40B4-BE49-F238E27FC236}">
                <a16:creationId xmlns="" xmlns:a16="http://schemas.microsoft.com/office/drawing/2014/main" id="{A1508153-ABB6-49BB-8F66-C0966C81648E}"/>
              </a:ext>
            </a:extLst>
          </p:cNvPr>
          <p:cNvPicPr>
            <a:picLocks noGrp="1" noChangeAspect="1"/>
          </p:cNvPicPr>
          <p:nvPr>
            <p:ph idx="1"/>
          </p:nvPr>
        </p:nvPicPr>
        <p:blipFill rotWithShape="1">
          <a:blip r:embed="rId2"/>
          <a:srcRect t="6778"/>
          <a:stretch/>
        </p:blipFill>
        <p:spPr>
          <a:xfrm>
            <a:off x="384744" y="1569368"/>
            <a:ext cx="8984111" cy="5012229"/>
          </a:xfrm>
          <a:prstGeom prst="rect">
            <a:avLst/>
          </a:prstGeom>
        </p:spPr>
      </p:pic>
    </p:spTree>
    <p:extLst>
      <p:ext uri="{BB962C8B-B14F-4D97-AF65-F5344CB8AC3E}">
        <p14:creationId xmlns:p14="http://schemas.microsoft.com/office/powerpoint/2010/main" val="52399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E69F84-D7C0-4A46-8381-74DC0C5906FF}"/>
              </a:ext>
            </a:extLst>
          </p:cNvPr>
          <p:cNvSpPr>
            <a:spLocks noGrp="1"/>
          </p:cNvSpPr>
          <p:nvPr>
            <p:ph type="title"/>
          </p:nvPr>
        </p:nvSpPr>
        <p:spPr/>
        <p:txBody>
          <a:bodyPr/>
          <a:lstStyle/>
          <a:p>
            <a:r>
              <a:rPr lang="en-US" altLang="en-US" sz="3200" b="1" dirty="0">
                <a:ea typeface="ＭＳ Ｐゴシック" panose="020B0600070205080204" pitchFamily="34" charset="-128"/>
              </a:rPr>
              <a:t>How does the VDW work for Multisite Queries?</a:t>
            </a:r>
            <a:endParaRPr lang="en-US" sz="3200" dirty="0"/>
          </a:p>
        </p:txBody>
      </p:sp>
      <p:pic>
        <p:nvPicPr>
          <p:cNvPr id="4" name="Picture 2">
            <a:extLst>
              <a:ext uri="{FF2B5EF4-FFF2-40B4-BE49-F238E27FC236}">
                <a16:creationId xmlns="" xmlns:a16="http://schemas.microsoft.com/office/drawing/2014/main" id="{52DAE4F0-FAA1-4CF0-836A-DA6296DC57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325" y="1757363"/>
            <a:ext cx="76009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624620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FA24F-BFDC-4126-84BE-CC9E5C201F02}"/>
              </a:ext>
            </a:extLst>
          </p:cNvPr>
          <p:cNvSpPr>
            <a:spLocks noGrp="1"/>
          </p:cNvSpPr>
          <p:nvPr>
            <p:ph type="title"/>
          </p:nvPr>
        </p:nvSpPr>
        <p:spPr/>
        <p:txBody>
          <a:bodyPr/>
          <a:lstStyle/>
          <a:p>
            <a:r>
              <a:rPr lang="en-US" altLang="en-US" sz="4000" b="1" dirty="0">
                <a:ea typeface="ＭＳ Ｐゴシック" panose="020B0600070205080204" pitchFamily="34" charset="-128"/>
              </a:rPr>
              <a:t>Opportunities Enabled </a:t>
            </a:r>
            <a:r>
              <a:rPr lang="en-US" altLang="en-US" sz="4000" b="1" dirty="0" smtClean="0">
                <a:ea typeface="ＭＳ Ｐゴシック" panose="020B0600070205080204" pitchFamily="34" charset="-128"/>
              </a:rPr>
              <a:t>by the VDW </a:t>
            </a:r>
            <a:r>
              <a:rPr lang="en-US" altLang="en-US" sz="4000" dirty="0">
                <a:ea typeface="ＭＳ Ｐゴシック" panose="020B0600070205080204" pitchFamily="34" charset="-128"/>
              </a:rPr>
              <a:t>(1)</a:t>
            </a:r>
            <a:endParaRPr lang="en-US" sz="4000" dirty="0"/>
          </a:p>
        </p:txBody>
      </p:sp>
      <p:sp>
        <p:nvSpPr>
          <p:cNvPr id="3" name="Content Placeholder 2">
            <a:extLst>
              <a:ext uri="{FF2B5EF4-FFF2-40B4-BE49-F238E27FC236}">
                <a16:creationId xmlns="" xmlns:a16="http://schemas.microsoft.com/office/drawing/2014/main" id="{4E0FBDEE-E496-4959-8FCB-6AE7A1F4E9AF}"/>
              </a:ext>
            </a:extLst>
          </p:cNvPr>
          <p:cNvSpPr>
            <a:spLocks noGrp="1"/>
          </p:cNvSpPr>
          <p:nvPr>
            <p:ph idx="1"/>
          </p:nvPr>
        </p:nvSpPr>
        <p:spPr/>
        <p:txBody>
          <a:bodyPr/>
          <a:lstStyle/>
          <a:p>
            <a:pPr defTabSz="982160">
              <a:defRPr/>
            </a:pPr>
            <a:r>
              <a:rPr lang="en-US" altLang="en-US" sz="2800" dirty="0">
                <a:ea typeface="MS PGothic" panose="020B0600070205080204" pitchFamily="34" charset="-128"/>
              </a:rPr>
              <a:t>Feasibility – How many patients with diabetes received a statin between </a:t>
            </a:r>
            <a:r>
              <a:rPr lang="en-US" altLang="en-US" sz="2800" dirty="0" smtClean="0">
                <a:ea typeface="MS PGothic" panose="020B0600070205080204" pitchFamily="34" charset="-128"/>
              </a:rPr>
              <a:t>2007-2017?</a:t>
            </a:r>
            <a:endParaRPr lang="en-US" altLang="en-US" sz="2800" dirty="0">
              <a:ea typeface="MS PGothic" panose="020B0600070205080204" pitchFamily="34" charset="-128"/>
            </a:endParaRPr>
          </a:p>
          <a:p>
            <a:pPr marL="594360" lvl="1" defTabSz="982160">
              <a:buFont typeface="Wingdings" panose="05000000000000000000" pitchFamily="2" charset="2"/>
              <a:buChar char="§"/>
              <a:defRPr/>
            </a:pPr>
            <a:r>
              <a:rPr lang="en-US" altLang="en-US" sz="2400" dirty="0">
                <a:ea typeface="MS PGothic" panose="020B0600070205080204" pitchFamily="34" charset="-128"/>
              </a:rPr>
              <a:t>Simple programs</a:t>
            </a:r>
          </a:p>
          <a:p>
            <a:pPr marL="594360" lvl="1" defTabSz="982160">
              <a:buFont typeface="Wingdings" panose="05000000000000000000" pitchFamily="2" charset="2"/>
              <a:buChar char="§"/>
              <a:defRPr/>
            </a:pPr>
            <a:r>
              <a:rPr lang="en-US" altLang="en-US" sz="2400" dirty="0">
                <a:ea typeface="MS PGothic" panose="020B0600070205080204" pitchFamily="34" charset="-128"/>
              </a:rPr>
              <a:t>Counters</a:t>
            </a:r>
          </a:p>
          <a:p>
            <a:pPr marL="594360" lvl="1" defTabSz="982160">
              <a:buFont typeface="Wingdings" panose="05000000000000000000" pitchFamily="2" charset="2"/>
              <a:buChar char="§"/>
              <a:defRPr/>
            </a:pPr>
            <a:r>
              <a:rPr lang="en-US" altLang="en-US" sz="2400" dirty="0">
                <a:ea typeface="MS PGothic" panose="020B0600070205080204" pitchFamily="34" charset="-128"/>
              </a:rPr>
              <a:t>Consultation</a:t>
            </a:r>
            <a:r>
              <a:rPr lang="en-US" altLang="en-US" sz="2032" dirty="0">
                <a:ea typeface="MS PGothic" panose="020B0600070205080204" pitchFamily="34" charset="-128"/>
              </a:rPr>
              <a:t/>
            </a:r>
            <a:br>
              <a:rPr lang="en-US" altLang="en-US" sz="2032" dirty="0">
                <a:ea typeface="MS PGothic" panose="020B0600070205080204" pitchFamily="34" charset="-128"/>
              </a:rPr>
            </a:br>
            <a:endParaRPr lang="en-US" altLang="en-US" sz="2032" dirty="0">
              <a:ea typeface="MS PGothic" panose="020B0600070205080204" pitchFamily="34" charset="-128"/>
            </a:endParaRPr>
          </a:p>
          <a:p>
            <a:pPr defTabSz="982160">
              <a:defRPr/>
            </a:pPr>
            <a:r>
              <a:rPr lang="en-US" altLang="en-US" sz="2800" dirty="0">
                <a:ea typeface="MS PGothic" panose="020B0600070205080204" pitchFamily="34" charset="-128"/>
              </a:rPr>
              <a:t>Refined Assessment of Data Availability &amp; Quality</a:t>
            </a:r>
          </a:p>
          <a:p>
            <a:pPr marL="594360" lvl="1" defTabSz="982160">
              <a:buFont typeface="Wingdings" panose="05000000000000000000" pitchFamily="2" charset="2"/>
              <a:buChar char="§"/>
              <a:defRPr/>
            </a:pPr>
            <a:r>
              <a:rPr lang="en-US" altLang="en-US" sz="2400" dirty="0">
                <a:ea typeface="MS PGothic" panose="020B0600070205080204" pitchFamily="34" charset="-128"/>
              </a:rPr>
              <a:t>Metadata surveys</a:t>
            </a:r>
          </a:p>
          <a:p>
            <a:pPr marL="594360" lvl="1" defTabSz="982160">
              <a:buFont typeface="Wingdings" panose="05000000000000000000" pitchFamily="2" charset="2"/>
              <a:buChar char="§"/>
              <a:defRPr/>
            </a:pPr>
            <a:r>
              <a:rPr lang="en-US" altLang="en-US" sz="2400" dirty="0">
                <a:ea typeface="MS PGothic" panose="020B0600070205080204" pitchFamily="34" charset="-128"/>
              </a:rPr>
              <a:t>Evaluative programs</a:t>
            </a:r>
          </a:p>
          <a:p>
            <a:pPr marL="594360" lvl="1" defTabSz="982160">
              <a:buFont typeface="Wingdings" panose="05000000000000000000" pitchFamily="2" charset="2"/>
              <a:buChar char="§"/>
              <a:defRPr/>
            </a:pPr>
            <a:r>
              <a:rPr lang="en-US" altLang="en-US" sz="2400" dirty="0">
                <a:ea typeface="MS PGothic" panose="020B0600070205080204" pitchFamily="34" charset="-128"/>
              </a:rPr>
              <a:t>Identify areas for data development (e.g., chemotherapy, genomics)</a:t>
            </a:r>
          </a:p>
          <a:p>
            <a:pPr marL="0" indent="0">
              <a:buNone/>
            </a:pPr>
            <a:endParaRPr lang="en-US" dirty="0"/>
          </a:p>
        </p:txBody>
      </p:sp>
    </p:spTree>
    <p:extLst>
      <p:ext uri="{BB962C8B-B14F-4D97-AF65-F5344CB8AC3E}">
        <p14:creationId xmlns:p14="http://schemas.microsoft.com/office/powerpoint/2010/main" val="994188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4630AF-5330-4DAE-B1C0-884FD395BD57}"/>
              </a:ext>
            </a:extLst>
          </p:cNvPr>
          <p:cNvSpPr>
            <a:spLocks noGrp="1"/>
          </p:cNvSpPr>
          <p:nvPr>
            <p:ph type="title"/>
          </p:nvPr>
        </p:nvSpPr>
        <p:spPr/>
        <p:txBody>
          <a:bodyPr/>
          <a:lstStyle/>
          <a:p>
            <a:r>
              <a:rPr lang="en-US" altLang="en-US" sz="4000" b="1" dirty="0">
                <a:ea typeface="ＭＳ Ｐゴシック" panose="020B0600070205080204" pitchFamily="34" charset="-128"/>
              </a:rPr>
              <a:t>Opportunities Enabled </a:t>
            </a:r>
            <a:r>
              <a:rPr lang="en-US" altLang="en-US" sz="4000" b="1" dirty="0" smtClean="0">
                <a:ea typeface="ＭＳ Ｐゴシック" panose="020B0600070205080204" pitchFamily="34" charset="-128"/>
              </a:rPr>
              <a:t>by the </a:t>
            </a:r>
            <a:r>
              <a:rPr lang="en-US" altLang="en-US" sz="4000" b="1" dirty="0">
                <a:ea typeface="ＭＳ Ｐゴシック" panose="020B0600070205080204" pitchFamily="34" charset="-128"/>
              </a:rPr>
              <a:t>VDW </a:t>
            </a:r>
            <a:r>
              <a:rPr lang="en-US" altLang="en-US" sz="4000" dirty="0">
                <a:ea typeface="ＭＳ Ｐゴシック" panose="020B0600070205080204" pitchFamily="34" charset="-128"/>
              </a:rPr>
              <a:t>(2)</a:t>
            </a:r>
            <a:endParaRPr lang="en-US" sz="4000" dirty="0"/>
          </a:p>
        </p:txBody>
      </p:sp>
      <p:sp>
        <p:nvSpPr>
          <p:cNvPr id="3" name="Content Placeholder 2">
            <a:extLst>
              <a:ext uri="{FF2B5EF4-FFF2-40B4-BE49-F238E27FC236}">
                <a16:creationId xmlns="" xmlns:a16="http://schemas.microsoft.com/office/drawing/2014/main" id="{54CC5BC8-23F1-48A5-9B53-02AE659D9995}"/>
              </a:ext>
            </a:extLst>
          </p:cNvPr>
          <p:cNvSpPr>
            <a:spLocks noGrp="1"/>
          </p:cNvSpPr>
          <p:nvPr>
            <p:ph idx="1"/>
          </p:nvPr>
        </p:nvSpPr>
        <p:spPr/>
        <p:txBody>
          <a:bodyPr/>
          <a:lstStyle/>
          <a:p>
            <a:pPr defTabSz="982160">
              <a:defRPr/>
            </a:pPr>
            <a:r>
              <a:rPr lang="en-US" altLang="en-US" sz="2800" dirty="0"/>
              <a:t>Improvement – Data get better with use</a:t>
            </a:r>
          </a:p>
          <a:p>
            <a:pPr marL="594360" lvl="1" defTabSz="982160">
              <a:buFont typeface="Wingdings" panose="05000000000000000000" pitchFamily="2" charset="2"/>
              <a:buChar char="§"/>
              <a:defRPr/>
            </a:pPr>
            <a:r>
              <a:rPr lang="en-US" altLang="en-US" sz="2400" dirty="0"/>
              <a:t>Work through data quality issues</a:t>
            </a:r>
          </a:p>
          <a:p>
            <a:pPr marL="594360" lvl="1" defTabSz="982160">
              <a:buFont typeface="Wingdings" panose="05000000000000000000" pitchFamily="2" charset="2"/>
              <a:buChar char="§"/>
              <a:defRPr/>
            </a:pPr>
            <a:r>
              <a:rPr lang="en-US" altLang="en-US" sz="2400" dirty="0"/>
              <a:t>Develop non-VDW data infrastructure</a:t>
            </a:r>
            <a:r>
              <a:rPr lang="en-US" altLang="en-US" sz="2032" dirty="0"/>
              <a:t/>
            </a:r>
            <a:br>
              <a:rPr lang="en-US" altLang="en-US" sz="2032" dirty="0"/>
            </a:br>
            <a:endParaRPr lang="en-US" altLang="en-US" sz="2032" dirty="0"/>
          </a:p>
          <a:p>
            <a:pPr defTabSz="982160">
              <a:defRPr/>
            </a:pPr>
            <a:r>
              <a:rPr lang="en-US" altLang="en-US" sz="2800" dirty="0"/>
              <a:t>Study-specific application</a:t>
            </a:r>
          </a:p>
          <a:p>
            <a:pPr marL="594360" lvl="1" defTabSz="982160">
              <a:buFont typeface="Wingdings" panose="05000000000000000000" pitchFamily="2" charset="2"/>
              <a:buChar char="§"/>
              <a:defRPr/>
            </a:pPr>
            <a:r>
              <a:rPr lang="en-US" altLang="en-US" sz="2400" dirty="0"/>
              <a:t>Allows new discovery of data idiosyncrasies</a:t>
            </a:r>
          </a:p>
          <a:p>
            <a:pPr marL="594360" lvl="1" defTabSz="982160">
              <a:buFont typeface="Wingdings" panose="05000000000000000000" pitchFamily="2" charset="2"/>
              <a:buChar char="§"/>
              <a:defRPr/>
            </a:pPr>
            <a:r>
              <a:rPr lang="en-US" altLang="en-US" sz="2400" dirty="0"/>
              <a:t>Fosters discussion of “what’s next” for VDW data development </a:t>
            </a:r>
          </a:p>
          <a:p>
            <a:endParaRPr lang="en-US" dirty="0"/>
          </a:p>
        </p:txBody>
      </p:sp>
    </p:spTree>
    <p:extLst>
      <p:ext uri="{BB962C8B-B14F-4D97-AF65-F5344CB8AC3E}">
        <p14:creationId xmlns:p14="http://schemas.microsoft.com/office/powerpoint/2010/main" val="2752354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6BE1A4-92FD-4D20-8AC0-ECCF8EF04EAE}"/>
              </a:ext>
            </a:extLst>
          </p:cNvPr>
          <p:cNvSpPr>
            <a:spLocks noGrp="1"/>
          </p:cNvSpPr>
          <p:nvPr>
            <p:ph type="title"/>
          </p:nvPr>
        </p:nvSpPr>
        <p:spPr>
          <a:xfrm>
            <a:off x="3436640" y="2599"/>
            <a:ext cx="6013450" cy="1138237"/>
          </a:xfrm>
        </p:spPr>
        <p:txBody>
          <a:bodyPr/>
          <a:lstStyle/>
          <a:p>
            <a:r>
              <a:rPr lang="en-US" altLang="en-US" sz="3600" b="1" dirty="0"/>
              <a:t>Bringing Science, Data &amp; Technology Together</a:t>
            </a:r>
            <a:endParaRPr lang="en-US" sz="3600" dirty="0"/>
          </a:p>
        </p:txBody>
      </p:sp>
      <p:sp>
        <p:nvSpPr>
          <p:cNvPr id="3" name="Content Placeholder 2">
            <a:extLst>
              <a:ext uri="{FF2B5EF4-FFF2-40B4-BE49-F238E27FC236}">
                <a16:creationId xmlns="" xmlns:a16="http://schemas.microsoft.com/office/drawing/2014/main" id="{7DF045E8-2CA5-4E88-A26A-3A8FA367C4E7}"/>
              </a:ext>
            </a:extLst>
          </p:cNvPr>
          <p:cNvSpPr>
            <a:spLocks noGrp="1"/>
          </p:cNvSpPr>
          <p:nvPr>
            <p:ph idx="1"/>
          </p:nvPr>
        </p:nvSpPr>
        <p:spPr/>
        <p:txBody>
          <a:bodyPr/>
          <a:lstStyle/>
          <a:p>
            <a:pPr marL="274320" indent="-274320" defTabSz="982160">
              <a:spcBef>
                <a:spcPts val="1200"/>
              </a:spcBef>
              <a:buSzPct val="111000"/>
              <a:defRPr/>
            </a:pPr>
            <a:r>
              <a:rPr lang="en-US" altLang="en-US" sz="3200" dirty="0">
                <a:ea typeface="MS PGothic" panose="020B0600070205080204" pitchFamily="34" charset="-128"/>
              </a:rPr>
              <a:t>Goal is to promote dialogue among scientists and our data developers to best prepare us for the next wave of HCSRN research activities</a:t>
            </a:r>
          </a:p>
          <a:p>
            <a:pPr marL="274320" indent="-274320" defTabSz="982160">
              <a:spcBef>
                <a:spcPts val="1200"/>
              </a:spcBef>
              <a:buSzPct val="111000"/>
              <a:defRPr/>
            </a:pPr>
            <a:r>
              <a:rPr lang="en-US" altLang="en-US" sz="3200" dirty="0">
                <a:ea typeface="MS PGothic" panose="020B0600070205080204" pitchFamily="34" charset="-128"/>
              </a:rPr>
              <a:t>Data science is an increasingly important skill and will be an integral part of solving many persisting challenges in health and healthcare improvement </a:t>
            </a:r>
            <a:endParaRPr lang="en-US" sz="3200" dirty="0"/>
          </a:p>
        </p:txBody>
      </p:sp>
    </p:spTree>
    <p:extLst>
      <p:ext uri="{BB962C8B-B14F-4D97-AF65-F5344CB8AC3E}">
        <p14:creationId xmlns:p14="http://schemas.microsoft.com/office/powerpoint/2010/main" val="3893585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3F99F-8B21-47B5-95C9-7F041C09CAB9}"/>
              </a:ext>
            </a:extLst>
          </p:cNvPr>
          <p:cNvSpPr>
            <a:spLocks noGrp="1"/>
          </p:cNvSpPr>
          <p:nvPr>
            <p:ph type="title"/>
          </p:nvPr>
        </p:nvSpPr>
        <p:spPr/>
        <p:txBody>
          <a:bodyPr/>
          <a:lstStyle/>
          <a:p>
            <a:r>
              <a:rPr lang="en-US" altLang="en-US" sz="4000" b="1" dirty="0">
                <a:ea typeface="ＭＳ Ｐゴシック" panose="020B0600070205080204" pitchFamily="34" charset="-128"/>
              </a:rPr>
              <a:t>Resources for </a:t>
            </a:r>
            <a:r>
              <a:rPr lang="en-US" altLang="en-US" sz="4000" b="1" dirty="0" smtClean="0">
                <a:ea typeface="ＭＳ Ｐゴシック" panose="020B0600070205080204" pitchFamily="34" charset="-128"/>
              </a:rPr>
              <a:t>One’s Inner </a:t>
            </a:r>
            <a:r>
              <a:rPr lang="en-US" altLang="en-US" sz="4000" b="1" dirty="0">
                <a:ea typeface="ＭＳ Ｐゴシック" panose="020B0600070205080204" pitchFamily="34" charset="-128"/>
              </a:rPr>
              <a:t>Data Geek</a:t>
            </a:r>
            <a:endParaRPr lang="en-US" sz="4000" dirty="0"/>
          </a:p>
        </p:txBody>
      </p:sp>
      <p:sp>
        <p:nvSpPr>
          <p:cNvPr id="3" name="Content Placeholder 2">
            <a:extLst>
              <a:ext uri="{FF2B5EF4-FFF2-40B4-BE49-F238E27FC236}">
                <a16:creationId xmlns="" xmlns:a16="http://schemas.microsoft.com/office/drawing/2014/main" id="{FAF49242-4562-49A2-955A-08F679A294E5}"/>
              </a:ext>
            </a:extLst>
          </p:cNvPr>
          <p:cNvSpPr>
            <a:spLocks noGrp="1"/>
          </p:cNvSpPr>
          <p:nvPr>
            <p:ph idx="1"/>
          </p:nvPr>
        </p:nvSpPr>
        <p:spPr/>
        <p:txBody>
          <a:bodyPr/>
          <a:lstStyle/>
          <a:p>
            <a:r>
              <a:rPr lang="en-US" altLang="en-US" sz="2800" dirty="0">
                <a:ea typeface="MS PGothic" panose="020B0600070205080204" pitchFamily="34" charset="-128"/>
              </a:rPr>
              <a:t>HCSRN.ORG Toolkit</a:t>
            </a:r>
          </a:p>
          <a:p>
            <a:r>
              <a:rPr lang="en-US" altLang="en-US" sz="2800" dirty="0">
                <a:ea typeface="MS PGothic" panose="020B0600070205080204" pitchFamily="34" charset="-128"/>
              </a:rPr>
              <a:t>Programming Guide</a:t>
            </a:r>
          </a:p>
          <a:p>
            <a:r>
              <a:rPr lang="en-US" altLang="en-US" sz="2800" dirty="0">
                <a:ea typeface="MS PGothic" panose="020B0600070205080204" pitchFamily="34" charset="-128"/>
              </a:rPr>
              <a:t>Standard Macros and Standard Variables</a:t>
            </a:r>
          </a:p>
          <a:p>
            <a:endParaRPr lang="en-US" altLang="en-US" sz="2000" dirty="0">
              <a:ea typeface="MS PGothic" panose="020B0600070205080204" pitchFamily="34" charset="-128"/>
            </a:endParaRPr>
          </a:p>
          <a:p>
            <a:endParaRPr lang="en-US" dirty="0"/>
          </a:p>
        </p:txBody>
      </p:sp>
      <p:pic>
        <p:nvPicPr>
          <p:cNvPr id="4" name="Picture 1">
            <a:extLst>
              <a:ext uri="{FF2B5EF4-FFF2-40B4-BE49-F238E27FC236}">
                <a16:creationId xmlns="" xmlns:a16="http://schemas.microsoft.com/office/drawing/2014/main" id="{24FAA979-B375-4885-8BD9-18A1BAEEA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2468" y="3655219"/>
            <a:ext cx="580866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705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 xmlns:a16="http://schemas.microsoft.com/office/drawing/2014/main" id="{254323C3-90D0-42BC-B1E0-B2C1464661A5}"/>
              </a:ext>
            </a:extLst>
          </p:cNvPr>
          <p:cNvSpPr>
            <a:spLocks noGrp="1"/>
          </p:cNvSpPr>
          <p:nvPr>
            <p:ph type="title"/>
          </p:nvPr>
        </p:nvSpPr>
        <p:spPr>
          <a:xfrm>
            <a:off x="3471863" y="381000"/>
            <a:ext cx="5795962" cy="762000"/>
          </a:xfrm>
        </p:spPr>
        <p:txBody>
          <a:bodyPr/>
          <a:lstStyle/>
          <a:p>
            <a:pPr defTabSz="981075"/>
            <a:r>
              <a:rPr lang="en-US" altLang="en-US" sz="4000" b="1" dirty="0" smtClean="0">
                <a:ea typeface="ＭＳ Ｐゴシック" panose="020B0600070205080204" pitchFamily="34" charset="-128"/>
              </a:rPr>
              <a:t>Objectives</a:t>
            </a:r>
            <a:endParaRPr lang="en-US" altLang="en-US" sz="4000" b="1" dirty="0">
              <a:ea typeface="ＭＳ Ｐゴシック" panose="020B0600070205080204" pitchFamily="34" charset="-128"/>
            </a:endParaRPr>
          </a:p>
        </p:txBody>
      </p:sp>
      <p:sp>
        <p:nvSpPr>
          <p:cNvPr id="4" name="Content Placeholder 3">
            <a:extLst>
              <a:ext uri="{FF2B5EF4-FFF2-40B4-BE49-F238E27FC236}">
                <a16:creationId xmlns="" xmlns:a16="http://schemas.microsoft.com/office/drawing/2014/main" id="{4861128C-797E-42A4-83E9-913487F811E9}"/>
              </a:ext>
            </a:extLst>
          </p:cNvPr>
          <p:cNvSpPr>
            <a:spLocks noGrp="1"/>
          </p:cNvSpPr>
          <p:nvPr>
            <p:ph idx="1"/>
          </p:nvPr>
        </p:nvSpPr>
        <p:spPr>
          <a:xfrm>
            <a:off x="268288" y="1389348"/>
            <a:ext cx="9217024" cy="5878532"/>
          </a:xfrm>
        </p:spPr>
        <p:txBody>
          <a:bodyPr wrap="square" tIns="91440" bIns="91440">
            <a:spAutoFit/>
          </a:bodyPr>
          <a:lstStyle/>
          <a:p>
            <a:pPr marL="274320" indent="-274320" defTabSz="982160">
              <a:spcBef>
                <a:spcPts val="1800"/>
              </a:spcBef>
              <a:buClr>
                <a:srgbClr val="0070C0"/>
              </a:buClr>
              <a:defRPr/>
            </a:pPr>
            <a:r>
              <a:rPr lang="en-US" sz="3400" dirty="0" smtClean="0">
                <a:ea typeface="MS PGothic" panose="020B0600070205080204" pitchFamily="34" charset="-128"/>
              </a:rPr>
              <a:t>Review the </a:t>
            </a:r>
            <a:r>
              <a:rPr lang="en-US" sz="3400" dirty="0">
                <a:ea typeface="MS PGothic" panose="020B0600070205080204" pitchFamily="34" charset="-128"/>
              </a:rPr>
              <a:t>capabilities of the HCSRN and how it supports epidemiology and other research germane to improving public health </a:t>
            </a:r>
          </a:p>
          <a:p>
            <a:pPr marL="274320" indent="-274320" defTabSz="982160">
              <a:spcBef>
                <a:spcPts val="1800"/>
              </a:spcBef>
              <a:buClr>
                <a:srgbClr val="0070C0"/>
              </a:buClr>
              <a:defRPr/>
            </a:pPr>
            <a:r>
              <a:rPr lang="en-US" sz="3400" dirty="0" smtClean="0">
                <a:ea typeface="MS PGothic" panose="020B0600070205080204" pitchFamily="34" charset="-128"/>
              </a:rPr>
              <a:t>Describe how to craft potentially </a:t>
            </a:r>
            <a:r>
              <a:rPr lang="en-US" sz="3400" dirty="0">
                <a:ea typeface="MS PGothic" panose="020B0600070205080204" pitchFamily="34" charset="-128"/>
              </a:rPr>
              <a:t>suitable research questions that leverage the HCSRN capabilities </a:t>
            </a:r>
          </a:p>
          <a:p>
            <a:pPr marL="274320" indent="-274320" defTabSz="982160">
              <a:spcBef>
                <a:spcPts val="1800"/>
              </a:spcBef>
              <a:buClr>
                <a:srgbClr val="0070C0"/>
              </a:buClr>
              <a:defRPr/>
            </a:pPr>
            <a:r>
              <a:rPr lang="en-US" sz="3400" dirty="0">
                <a:ea typeface="MS PGothic" panose="020B0600070205080204" pitchFamily="34" charset="-128"/>
              </a:rPr>
              <a:t>Explain how the VDW utilizes different sources of health care data can be combined across multiple participating health systems and used in a research </a:t>
            </a:r>
            <a:r>
              <a:rPr lang="en-US" sz="3400" dirty="0" smtClean="0">
                <a:ea typeface="MS PGothic" panose="020B0600070205080204" pitchFamily="34" charset="-128"/>
              </a:rPr>
              <a:t>context</a:t>
            </a:r>
            <a:endParaRPr lang="en-US" sz="3000"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1EEE-EC31-4F58-A7CD-7B1EA2A6AAF3}"/>
              </a:ext>
            </a:extLst>
          </p:cNvPr>
          <p:cNvSpPr>
            <a:spLocks noGrp="1"/>
          </p:cNvSpPr>
          <p:nvPr>
            <p:ph type="title"/>
          </p:nvPr>
        </p:nvSpPr>
        <p:spPr/>
        <p:txBody>
          <a:bodyPr/>
          <a:lstStyle/>
          <a:p>
            <a:r>
              <a:rPr lang="en-US" altLang="en-US" sz="3600" b="1" dirty="0">
                <a:ea typeface="ＭＳ Ｐゴシック" panose="020B0600070205080204" pitchFamily="34" charset="-128"/>
              </a:rPr>
              <a:t>Summary – HCSRN VDW</a:t>
            </a:r>
            <a:endParaRPr lang="en-US" sz="3600" dirty="0"/>
          </a:p>
        </p:txBody>
      </p:sp>
      <p:sp>
        <p:nvSpPr>
          <p:cNvPr id="3" name="Content Placeholder 2">
            <a:extLst>
              <a:ext uri="{FF2B5EF4-FFF2-40B4-BE49-F238E27FC236}">
                <a16:creationId xmlns="" xmlns:a16="http://schemas.microsoft.com/office/drawing/2014/main" id="{71DCFEC0-94D1-479F-B22D-7352AD10B3DD}"/>
              </a:ext>
            </a:extLst>
          </p:cNvPr>
          <p:cNvSpPr>
            <a:spLocks noGrp="1"/>
          </p:cNvSpPr>
          <p:nvPr>
            <p:ph idx="1"/>
          </p:nvPr>
        </p:nvSpPr>
        <p:spPr/>
        <p:txBody>
          <a:bodyPr/>
          <a:lstStyle/>
          <a:p>
            <a:pPr marL="0" indent="0" defTabSz="974725">
              <a:lnSpc>
                <a:spcPct val="90000"/>
              </a:lnSpc>
              <a:buNone/>
            </a:pPr>
            <a:r>
              <a:rPr lang="en-US" altLang="en-US" sz="2400" dirty="0"/>
              <a:t>The </a:t>
            </a:r>
            <a:r>
              <a:rPr lang="en-US" altLang="en-US" sz="2400" b="1" dirty="0"/>
              <a:t>Virtual Data Warehouse (VDW)</a:t>
            </a:r>
            <a:r>
              <a:rPr lang="en-US" altLang="en-US" sz="2400" dirty="0">
                <a:solidFill>
                  <a:srgbClr val="5297C2"/>
                </a:solidFill>
              </a:rPr>
              <a:t> </a:t>
            </a:r>
            <a:r>
              <a:rPr lang="en-US" altLang="en-US" sz="2400" dirty="0"/>
              <a:t>is the HCSRN’s method for standardizing and pooling electronic health data for multicenter research</a:t>
            </a:r>
          </a:p>
          <a:p>
            <a:pPr marL="0" indent="0" defTabSz="974725">
              <a:lnSpc>
                <a:spcPct val="90000"/>
              </a:lnSpc>
              <a:buNone/>
            </a:pPr>
            <a:endParaRPr lang="en-US" altLang="en-US" sz="1100" dirty="0"/>
          </a:p>
          <a:p>
            <a:pPr defTabSz="974725">
              <a:lnSpc>
                <a:spcPct val="90000"/>
              </a:lnSpc>
            </a:pPr>
            <a:r>
              <a:rPr lang="en-US" altLang="en-US" sz="2400" dirty="0">
                <a:ea typeface="ＭＳ Ｐゴシック" panose="020B0600070205080204" pitchFamily="34" charset="-128"/>
              </a:rPr>
              <a:t>The HCSRN VDW is a common approach, not a central database</a:t>
            </a:r>
          </a:p>
          <a:p>
            <a:pPr defTabSz="974725">
              <a:lnSpc>
                <a:spcPct val="90000"/>
              </a:lnSpc>
            </a:pPr>
            <a:r>
              <a:rPr lang="en-US" altLang="en-US" sz="2400" dirty="0">
                <a:ea typeface="ＭＳ Ｐゴシック" panose="020B0600070205080204" pitchFamily="34" charset="-128"/>
              </a:rPr>
              <a:t>Member sites agree on data to make available for research, and on definitions and standard formats to apply</a:t>
            </a:r>
          </a:p>
          <a:p>
            <a:pPr defTabSz="974725">
              <a:lnSpc>
                <a:spcPct val="90000"/>
              </a:lnSpc>
            </a:pPr>
            <a:r>
              <a:rPr lang="en-US" altLang="en-US" sz="2400" dirty="0">
                <a:ea typeface="ＭＳ Ｐゴシック" panose="020B0600070205080204" pitchFamily="34" charset="-128"/>
              </a:rPr>
              <a:t>Raw administrative, clinical and claims data are transformed to the agreed upon set of agreed upon data standards at every HCSRN site</a:t>
            </a:r>
          </a:p>
          <a:p>
            <a:pPr defTabSz="974725">
              <a:lnSpc>
                <a:spcPct val="90000"/>
              </a:lnSpc>
            </a:pPr>
            <a:r>
              <a:rPr lang="en-US" altLang="en-US" sz="2400" dirty="0">
                <a:ea typeface="ＭＳ Ｐゴシック" panose="020B0600070205080204" pitchFamily="34" charset="-128"/>
              </a:rPr>
              <a:t>Each institution’s VDW data remain at their site until a study-specific need arises</a:t>
            </a:r>
          </a:p>
          <a:p>
            <a:pPr defTabSz="974725">
              <a:lnSpc>
                <a:spcPct val="90000"/>
              </a:lnSpc>
            </a:pPr>
            <a:r>
              <a:rPr lang="en-US" altLang="en-US" sz="2400" dirty="0">
                <a:ea typeface="ＭＳ Ｐゴシック" panose="020B0600070205080204" pitchFamily="34" charset="-128"/>
              </a:rPr>
              <a:t>The required study data are extracted after contractual, IRB, and HIPAA requirements are met</a:t>
            </a:r>
          </a:p>
          <a:p>
            <a:pPr defTabSz="974725">
              <a:lnSpc>
                <a:spcPct val="90000"/>
              </a:lnSpc>
            </a:pPr>
            <a:endParaRPr lang="en-US" altLang="en-US" sz="2000" dirty="0">
              <a:ea typeface="ＭＳ Ｐゴシック" panose="020B0600070205080204" pitchFamily="34" charset="-128"/>
            </a:endParaRPr>
          </a:p>
          <a:p>
            <a:pPr defTabSz="974725">
              <a:lnSpc>
                <a:spcPct val="90000"/>
              </a:lnSpc>
            </a:pPr>
            <a:endParaRPr lang="en-US" altLang="en-US" sz="2000" dirty="0">
              <a:ea typeface="ＭＳ Ｐゴシック" panose="020B0600070205080204" pitchFamily="34" charset="-128"/>
            </a:endParaRPr>
          </a:p>
          <a:p>
            <a:pPr defTabSz="974725">
              <a:lnSpc>
                <a:spcPct val="90000"/>
              </a:lnSpc>
            </a:pPr>
            <a:endParaRPr lang="en-US" altLang="en-US" sz="2000" dirty="0"/>
          </a:p>
        </p:txBody>
      </p:sp>
    </p:spTree>
    <p:extLst>
      <p:ext uri="{BB962C8B-B14F-4D97-AF65-F5344CB8AC3E}">
        <p14:creationId xmlns:p14="http://schemas.microsoft.com/office/powerpoint/2010/main" val="485756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DC2016B6-CC94-4D2E-867D-6BA597CADC91}"/>
              </a:ext>
            </a:extLst>
          </p:cNvPr>
          <p:cNvSpPr>
            <a:spLocks noGrp="1"/>
          </p:cNvSpPr>
          <p:nvPr>
            <p:ph type="title"/>
          </p:nvPr>
        </p:nvSpPr>
        <p:spPr>
          <a:xfrm>
            <a:off x="3508648" y="129208"/>
            <a:ext cx="5292725" cy="990600"/>
          </a:xfrm>
        </p:spPr>
        <p:txBody>
          <a:bodyPr/>
          <a:lstStyle/>
          <a:p>
            <a:pPr>
              <a:defRPr/>
            </a:pPr>
            <a:r>
              <a:rPr lang="en-US" sz="3600" b="1" dirty="0"/>
              <a:t>Thank you VDW Work Group Leads!</a:t>
            </a:r>
          </a:p>
        </p:txBody>
      </p:sp>
      <p:graphicFrame>
        <p:nvGraphicFramePr>
          <p:cNvPr id="8" name="Table 7">
            <a:extLst>
              <a:ext uri="{FF2B5EF4-FFF2-40B4-BE49-F238E27FC236}">
                <a16:creationId xmlns="" xmlns:a16="http://schemas.microsoft.com/office/drawing/2014/main" id="{87FA5CBF-1499-47A8-A449-1F4D90CD50B7}"/>
              </a:ext>
            </a:extLst>
          </p:cNvPr>
          <p:cNvGraphicFramePr>
            <a:graphicFrameLocks noGrp="1"/>
          </p:cNvGraphicFramePr>
          <p:nvPr>
            <p:extLst>
              <p:ext uri="{D42A27DB-BD31-4B8C-83A1-F6EECF244321}">
                <p14:modId xmlns:p14="http://schemas.microsoft.com/office/powerpoint/2010/main" val="3759662877"/>
              </p:ext>
            </p:extLst>
          </p:nvPr>
        </p:nvGraphicFramePr>
        <p:xfrm>
          <a:off x="546100" y="1552575"/>
          <a:ext cx="8721725" cy="5057773"/>
        </p:xfrm>
        <a:graphic>
          <a:graphicData uri="http://schemas.openxmlformats.org/drawingml/2006/table">
            <a:tbl>
              <a:tblPr firstRow="1" bandRow="1">
                <a:tableStyleId>{BC89EF96-8CEA-46FF-86C4-4CE0E7609802}</a:tableStyleId>
              </a:tblPr>
              <a:tblGrid>
                <a:gridCol w="2929338">
                  <a:extLst>
                    <a:ext uri="{9D8B030D-6E8A-4147-A177-3AD203B41FA5}">
                      <a16:colId xmlns="" xmlns:a16="http://schemas.microsoft.com/office/drawing/2014/main" val="20000"/>
                    </a:ext>
                  </a:extLst>
                </a:gridCol>
                <a:gridCol w="3005031">
                  <a:extLst>
                    <a:ext uri="{9D8B030D-6E8A-4147-A177-3AD203B41FA5}">
                      <a16:colId xmlns="" xmlns:a16="http://schemas.microsoft.com/office/drawing/2014/main" val="20001"/>
                    </a:ext>
                  </a:extLst>
                </a:gridCol>
                <a:gridCol w="2787356">
                  <a:extLst>
                    <a:ext uri="{9D8B030D-6E8A-4147-A177-3AD203B41FA5}">
                      <a16:colId xmlns="" xmlns:a16="http://schemas.microsoft.com/office/drawing/2014/main" val="20002"/>
                    </a:ext>
                  </a:extLst>
                </a:gridCol>
              </a:tblGrid>
              <a:tr h="538389">
                <a:tc>
                  <a:txBody>
                    <a:bodyPr/>
                    <a:lstStyle/>
                    <a:p>
                      <a:r>
                        <a:rPr lang="en-US" sz="2000" dirty="0"/>
                        <a:t>Work Group</a:t>
                      </a:r>
                      <a:endParaRPr lang="en-US" sz="2000" dirty="0">
                        <a:latin typeface="Century Gothic" panose="020B0502020202020204" pitchFamily="34" charset="0"/>
                      </a:endParaRPr>
                    </a:p>
                  </a:txBody>
                  <a:tcPr marL="91439" marR="91439" marT="45727" marB="45727"/>
                </a:tc>
                <a:tc>
                  <a:txBody>
                    <a:bodyPr/>
                    <a:lstStyle/>
                    <a:p>
                      <a:r>
                        <a:rPr lang="en-US" sz="2000" dirty="0"/>
                        <a:t>Scientific</a:t>
                      </a:r>
                      <a:r>
                        <a:rPr lang="en-US" sz="2000" baseline="0" dirty="0"/>
                        <a:t> Lead</a:t>
                      </a:r>
                      <a:endParaRPr lang="en-US" sz="2000" dirty="0">
                        <a:latin typeface="Century Gothic" panose="020B0502020202020204" pitchFamily="34" charset="0"/>
                      </a:endParaRPr>
                    </a:p>
                  </a:txBody>
                  <a:tcPr marL="91439" marR="91439" marT="45727" marB="45727"/>
                </a:tc>
                <a:tc>
                  <a:txBody>
                    <a:bodyPr/>
                    <a:lstStyle/>
                    <a:p>
                      <a:r>
                        <a:rPr lang="en-US" sz="2000" dirty="0"/>
                        <a:t>Technical Lead</a:t>
                      </a:r>
                      <a:endParaRPr lang="en-US" sz="2000" dirty="0">
                        <a:latin typeface="Century Gothic" panose="020B0502020202020204" pitchFamily="34" charset="0"/>
                      </a:endParaRPr>
                    </a:p>
                  </a:txBody>
                  <a:tcPr marL="91439" marR="91439" marT="45727" marB="45727"/>
                </a:tc>
                <a:extLst>
                  <a:ext uri="{0D108BD9-81ED-4DB2-BD59-A6C34878D82A}">
                    <a16:rowId xmlns="" xmlns:a16="http://schemas.microsoft.com/office/drawing/2014/main" val="10000"/>
                  </a:ext>
                </a:extLst>
              </a:tr>
              <a:tr h="635903">
                <a:tc>
                  <a:txBody>
                    <a:bodyPr/>
                    <a:lstStyle/>
                    <a:p>
                      <a:pPr algn="l" rtl="0" fontAlgn="ctr"/>
                      <a:r>
                        <a:rPr lang="en-US" sz="1400" b="0" i="0" u="none" strike="noStrike" dirty="0">
                          <a:solidFill>
                            <a:srgbClr val="000000"/>
                          </a:solidFill>
                          <a:effectLst/>
                          <a:latin typeface="Arial"/>
                        </a:rPr>
                        <a:t>Lab</a:t>
                      </a:r>
                    </a:p>
                  </a:txBody>
                  <a:tcPr marL="9524" marR="9524" marT="9527" marB="0" anchor="ctr"/>
                </a:tc>
                <a:tc>
                  <a:txBody>
                    <a:bodyPr/>
                    <a:lstStyle/>
                    <a:p>
                      <a:pPr algn="l">
                        <a:buFont typeface="Wingdings" pitchFamily="2" charset="2"/>
                        <a:buNone/>
                      </a:pPr>
                      <a:r>
                        <a:rPr lang="en-US" altLang="en-US" sz="1400" dirty="0"/>
                        <a:t>Dr. Stacey Honda, KPHI</a:t>
                      </a:r>
                      <a:endParaRPr lang="en-US" altLang="en-US" sz="1400" b="0" dirty="0"/>
                    </a:p>
                  </a:txBody>
                  <a:tcPr marL="91439" marR="91439" marT="45727" marB="45727" anchor="ctr"/>
                </a:tc>
                <a:tc>
                  <a:txBody>
                    <a:bodyPr/>
                    <a:lstStyle/>
                    <a:p>
                      <a:pPr marL="0" marR="0" lvl="2"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altLang="en-US" sz="1400" dirty="0"/>
                        <a:t>Gwyn Saylor, KPNW </a:t>
                      </a:r>
                    </a:p>
                  </a:txBody>
                  <a:tcPr marL="91439" marR="91439" marT="45727" marB="45727" anchor="ctr"/>
                </a:tc>
                <a:extLst>
                  <a:ext uri="{0D108BD9-81ED-4DB2-BD59-A6C34878D82A}">
                    <a16:rowId xmlns="" xmlns:a16="http://schemas.microsoft.com/office/drawing/2014/main" val="10001"/>
                  </a:ext>
                </a:extLst>
              </a:tr>
              <a:tr h="635903">
                <a:tc>
                  <a:txBody>
                    <a:bodyPr/>
                    <a:lstStyle/>
                    <a:p>
                      <a:pPr algn="l" rtl="0" fontAlgn="ctr"/>
                      <a:r>
                        <a:rPr lang="en-US" sz="1400" u="none" strike="noStrike" dirty="0">
                          <a:effectLst/>
                        </a:rPr>
                        <a:t>Census </a:t>
                      </a:r>
                      <a:endParaRPr lang="en-US" sz="1400" b="0" i="0" u="none" strike="noStrike" dirty="0">
                        <a:solidFill>
                          <a:srgbClr val="000000"/>
                        </a:solidFill>
                        <a:effectLst/>
                        <a:latin typeface="Arial"/>
                      </a:endParaRPr>
                    </a:p>
                  </a:txBody>
                  <a:tcPr marL="9524" marR="9524" marT="9527" marB="0" anchor="ctr"/>
                </a:tc>
                <a:tc>
                  <a:txBody>
                    <a:bodyPr/>
                    <a:lstStyle/>
                    <a:p>
                      <a:pPr algn="l" rtl="0" fontAlgn="ctr"/>
                      <a:r>
                        <a:rPr lang="en-US" altLang="en-US" sz="1400" dirty="0"/>
                        <a:t>Dr. Rob Penfold, GHRI</a:t>
                      </a:r>
                      <a:endParaRPr lang="en-US" sz="1400" kern="1200" dirty="0">
                        <a:solidFill>
                          <a:schemeClr val="dk1"/>
                        </a:solidFill>
                        <a:latin typeface="+mn-lt"/>
                        <a:ea typeface="+mn-ea"/>
                        <a:cs typeface="+mn-cs"/>
                      </a:endParaRPr>
                    </a:p>
                  </a:txBody>
                  <a:tcPr marL="91439" marR="91439" marT="45727" marB="45727" anchor="ctr"/>
                </a:tc>
                <a:tc>
                  <a:txBody>
                    <a:bodyPr/>
                    <a:lstStyle/>
                    <a:p>
                      <a:pPr algn="l" rtl="0" fontAlgn="ctr"/>
                      <a:r>
                        <a:rPr lang="en-US" sz="1400" u="none" strike="noStrike" dirty="0">
                          <a:effectLst/>
                        </a:rPr>
                        <a:t>Chris Mack, GHRI &amp; David Tabano, KPCO</a:t>
                      </a:r>
                      <a:endParaRPr lang="en-US" sz="1400" b="0" i="0" u="none" strike="noStrike" dirty="0">
                        <a:solidFill>
                          <a:srgbClr val="000000"/>
                        </a:solidFill>
                        <a:effectLst/>
                        <a:latin typeface="+mn-lt"/>
                      </a:endParaRPr>
                    </a:p>
                  </a:txBody>
                  <a:tcPr marL="91439" marR="91439" marT="45727" marB="45727" anchor="ctr"/>
                </a:tc>
                <a:extLst>
                  <a:ext uri="{0D108BD9-81ED-4DB2-BD59-A6C34878D82A}">
                    <a16:rowId xmlns="" xmlns:a16="http://schemas.microsoft.com/office/drawing/2014/main" val="10002"/>
                  </a:ext>
                </a:extLst>
              </a:tr>
              <a:tr h="635903">
                <a:tc>
                  <a:txBody>
                    <a:bodyPr/>
                    <a:lstStyle/>
                    <a:p>
                      <a:pPr algn="l" rtl="0" fontAlgn="ctr"/>
                      <a:r>
                        <a:rPr lang="en-US" sz="1400" u="none" strike="noStrike" dirty="0">
                          <a:effectLst/>
                        </a:rPr>
                        <a:t>Enrollment and Demographic </a:t>
                      </a:r>
                      <a:endParaRPr lang="en-US" sz="1400" b="0" i="0" u="none" strike="noStrike" dirty="0">
                        <a:solidFill>
                          <a:srgbClr val="000000"/>
                        </a:solidFill>
                        <a:effectLst/>
                        <a:latin typeface="Arial"/>
                      </a:endParaRPr>
                    </a:p>
                  </a:txBody>
                  <a:tcPr marL="9524" marR="9524" marT="9527" marB="0" anchor="ctr"/>
                </a:tc>
                <a:tc>
                  <a:txBody>
                    <a:bodyPr/>
                    <a:lstStyle/>
                    <a:p>
                      <a:pPr algn="l" rtl="0" fontAlgn="ctr"/>
                      <a:r>
                        <a:rPr lang="en-US" sz="1400" kern="1200" dirty="0"/>
                        <a:t>Dr. Matthew "Mateo" </a:t>
                      </a:r>
                      <a:r>
                        <a:rPr lang="en-US" sz="1400" kern="1200" dirty="0" err="1"/>
                        <a:t>Banegas</a:t>
                      </a:r>
                      <a:r>
                        <a:rPr lang="en-US" sz="1400" kern="1200" dirty="0"/>
                        <a:t>, KPNW</a:t>
                      </a:r>
                      <a:endParaRPr lang="en-US" sz="1400" kern="1200" dirty="0">
                        <a:solidFill>
                          <a:schemeClr val="dk1"/>
                        </a:solidFill>
                        <a:latin typeface="+mn-lt"/>
                        <a:ea typeface="+mn-ea"/>
                        <a:cs typeface="+mn-cs"/>
                      </a:endParaRPr>
                    </a:p>
                  </a:txBody>
                  <a:tcPr marL="91439" marR="91439" marT="45727" marB="45727" anchor="ctr"/>
                </a:tc>
                <a:tc>
                  <a:txBody>
                    <a:bodyPr/>
                    <a:lstStyle/>
                    <a:p>
                      <a:pPr algn="l" rtl="0" fontAlgn="ctr"/>
                      <a:r>
                        <a:rPr lang="en-US" sz="1400" kern="1200" dirty="0"/>
                        <a:t>Roy Pardee, KPWA </a:t>
                      </a:r>
                      <a:endParaRPr lang="en-US" sz="1400" kern="1200" dirty="0">
                        <a:solidFill>
                          <a:schemeClr val="dk1"/>
                        </a:solidFill>
                        <a:latin typeface="+mn-lt"/>
                        <a:ea typeface="+mn-ea"/>
                        <a:cs typeface="+mn-cs"/>
                      </a:endParaRPr>
                    </a:p>
                  </a:txBody>
                  <a:tcPr marL="91439" marR="91439" marT="45727" marB="45727" anchor="ctr"/>
                </a:tc>
                <a:extLst>
                  <a:ext uri="{0D108BD9-81ED-4DB2-BD59-A6C34878D82A}">
                    <a16:rowId xmlns="" xmlns:a16="http://schemas.microsoft.com/office/drawing/2014/main" val="10003"/>
                  </a:ext>
                </a:extLst>
              </a:tr>
              <a:tr h="635903">
                <a:tc>
                  <a:txBody>
                    <a:bodyPr/>
                    <a:lstStyle/>
                    <a:p>
                      <a:pPr algn="l" rtl="0" fontAlgn="ctr"/>
                      <a:r>
                        <a:rPr lang="en-US" sz="1400" u="none" strike="noStrike" dirty="0">
                          <a:effectLst/>
                        </a:rPr>
                        <a:t>Pharmacy </a:t>
                      </a:r>
                      <a:endParaRPr lang="en-US" sz="1400" b="0" i="0" u="none" strike="noStrike" dirty="0">
                        <a:solidFill>
                          <a:srgbClr val="000000"/>
                        </a:solidFill>
                        <a:effectLst/>
                        <a:latin typeface="Arial"/>
                      </a:endParaRPr>
                    </a:p>
                  </a:txBody>
                  <a:tcPr marL="9524" marR="9524" marT="9527" marB="0" anchor="ctr"/>
                </a:tc>
                <a:tc>
                  <a:txBody>
                    <a:bodyPr/>
                    <a:lstStyle/>
                    <a:p>
                      <a:pPr algn="l" rtl="0" fontAlgn="ctr"/>
                      <a:r>
                        <a:rPr lang="en-US" sz="1400" kern="1200" dirty="0"/>
                        <a:t>Dr. Pamala Pawloski, HPI</a:t>
                      </a:r>
                      <a:endParaRPr lang="en-US" sz="1400" kern="1200" dirty="0">
                        <a:solidFill>
                          <a:schemeClr val="dk1"/>
                        </a:solidFill>
                        <a:latin typeface="+mn-lt"/>
                        <a:ea typeface="+mn-ea"/>
                        <a:cs typeface="+mn-cs"/>
                      </a:endParaRPr>
                    </a:p>
                  </a:txBody>
                  <a:tcPr marL="91439" marR="91439" marT="45727" marB="45727" anchor="ctr"/>
                </a:tc>
                <a:tc>
                  <a:txBody>
                    <a:bodyPr/>
                    <a:lstStyle/>
                    <a:p>
                      <a:pPr algn="l" rtl="0" fontAlgn="ctr"/>
                      <a:r>
                        <a:rPr lang="en-US" sz="1400" u="none" strike="noStrike" dirty="0">
                          <a:effectLst/>
                        </a:rPr>
                        <a:t>Catherine Cleveland, KPNW</a:t>
                      </a:r>
                      <a:endParaRPr lang="en-US" sz="1400" b="0" i="0" u="none" strike="noStrike" dirty="0">
                        <a:solidFill>
                          <a:srgbClr val="000000"/>
                        </a:solidFill>
                        <a:effectLst/>
                        <a:latin typeface="+mn-lt"/>
                      </a:endParaRPr>
                    </a:p>
                  </a:txBody>
                  <a:tcPr marL="91439" marR="91439" marT="45727" marB="45727" anchor="ctr"/>
                </a:tc>
                <a:extLst>
                  <a:ext uri="{0D108BD9-81ED-4DB2-BD59-A6C34878D82A}">
                    <a16:rowId xmlns="" xmlns:a16="http://schemas.microsoft.com/office/drawing/2014/main" val="10004"/>
                  </a:ext>
                </a:extLst>
              </a:tr>
              <a:tr h="635903">
                <a:tc>
                  <a:txBody>
                    <a:bodyPr/>
                    <a:lstStyle/>
                    <a:p>
                      <a:pPr algn="l" rtl="0" fontAlgn="ctr"/>
                      <a:r>
                        <a:rPr lang="en-US" sz="1400" u="none" strike="noStrike" dirty="0">
                          <a:effectLst/>
                        </a:rPr>
                        <a:t>Tumor </a:t>
                      </a:r>
                      <a:endParaRPr lang="en-US" sz="1400" b="0" i="0" u="none" strike="noStrike" dirty="0">
                        <a:solidFill>
                          <a:srgbClr val="000000"/>
                        </a:solidFill>
                        <a:effectLst/>
                        <a:latin typeface="Arial"/>
                      </a:endParaRPr>
                    </a:p>
                  </a:txBody>
                  <a:tcPr marL="9524" marR="9524" marT="9527" marB="0" anchor="ctr"/>
                </a:tc>
                <a:tc>
                  <a:txBody>
                    <a:bodyPr/>
                    <a:lstStyle/>
                    <a:p>
                      <a:pPr algn="l" rtl="0" fontAlgn="ctr"/>
                      <a:r>
                        <a:rPr lang="en-US" sz="1400" kern="1200" dirty="0"/>
                        <a:t>Dr. Lois Lamerato, HFHS</a:t>
                      </a:r>
                      <a:endParaRPr lang="en-US" sz="1400" kern="1200" dirty="0">
                        <a:solidFill>
                          <a:schemeClr val="dk1"/>
                        </a:solidFill>
                        <a:latin typeface="+mn-lt"/>
                        <a:ea typeface="+mn-ea"/>
                        <a:cs typeface="+mn-cs"/>
                      </a:endParaRPr>
                    </a:p>
                  </a:txBody>
                  <a:tcPr marL="91439" marR="91439" marT="45727" marB="45727" anchor="ctr"/>
                </a:tc>
                <a:tc>
                  <a:txBody>
                    <a:bodyPr/>
                    <a:lstStyle/>
                    <a:p>
                      <a:pPr algn="l" rtl="0" fontAlgn="ctr"/>
                      <a:r>
                        <a:rPr lang="en-US" sz="1400" u="none" strike="noStrike" dirty="0">
                          <a:effectLst/>
                        </a:rPr>
                        <a:t>Rebecca Ziebell,</a:t>
                      </a:r>
                      <a:r>
                        <a:rPr lang="en-US" sz="1400" u="none" strike="noStrike" baseline="0" dirty="0">
                          <a:effectLst/>
                        </a:rPr>
                        <a:t> KPWA</a:t>
                      </a:r>
                      <a:endParaRPr lang="en-US" sz="1400" b="0" i="0" u="none" strike="noStrike" dirty="0">
                        <a:solidFill>
                          <a:srgbClr val="000000"/>
                        </a:solidFill>
                        <a:effectLst/>
                        <a:latin typeface="+mn-lt"/>
                      </a:endParaRPr>
                    </a:p>
                  </a:txBody>
                  <a:tcPr marL="91439" marR="91439" marT="45727" marB="45727" anchor="ctr"/>
                </a:tc>
                <a:extLst>
                  <a:ext uri="{0D108BD9-81ED-4DB2-BD59-A6C34878D82A}">
                    <a16:rowId xmlns="" xmlns:a16="http://schemas.microsoft.com/office/drawing/2014/main" val="10005"/>
                  </a:ext>
                </a:extLst>
              </a:tr>
              <a:tr h="635903">
                <a:tc>
                  <a:txBody>
                    <a:bodyPr/>
                    <a:lstStyle/>
                    <a:p>
                      <a:pPr algn="l" rtl="0" fontAlgn="ctr"/>
                      <a:r>
                        <a:rPr lang="en-US" sz="1400" u="none" strike="noStrike" dirty="0">
                          <a:effectLst/>
                        </a:rPr>
                        <a:t> Utilization </a:t>
                      </a:r>
                      <a:endParaRPr lang="en-US" sz="1400" b="0" i="0" u="none" strike="noStrike" dirty="0">
                        <a:solidFill>
                          <a:srgbClr val="000000"/>
                        </a:solidFill>
                        <a:effectLst/>
                        <a:latin typeface="Arial"/>
                      </a:endParaRPr>
                    </a:p>
                  </a:txBody>
                  <a:tcPr marL="9524" marR="9524" marT="9527" marB="0" anchor="ctr"/>
                </a:tc>
                <a:tc>
                  <a:txBody>
                    <a:bodyPr/>
                    <a:lstStyle/>
                    <a:p>
                      <a:pPr algn="l">
                        <a:buFont typeface="Wingdings" pitchFamily="2" charset="2"/>
                        <a:buNone/>
                      </a:pPr>
                      <a:r>
                        <a:rPr lang="en-US" altLang="en-US" sz="1400" b="1" kern="1200" dirty="0" smtClean="0">
                          <a:solidFill>
                            <a:schemeClr val="tx1"/>
                          </a:solidFill>
                          <a:latin typeface="+mn-lt"/>
                          <a:ea typeface="+mn-ea"/>
                          <a:cs typeface="+mn-cs"/>
                        </a:rPr>
                        <a:t>Seeking New Lead</a:t>
                      </a:r>
                      <a:endParaRPr lang="en-US" altLang="en-US" sz="1400" b="1" kern="1200" dirty="0">
                        <a:solidFill>
                          <a:schemeClr val="tx1"/>
                        </a:solidFill>
                        <a:latin typeface="+mn-lt"/>
                        <a:ea typeface="+mn-ea"/>
                        <a:cs typeface="+mn-cs"/>
                      </a:endParaRPr>
                    </a:p>
                  </a:txBody>
                  <a:tcPr marL="91439" marR="91439" marT="45727" marB="45727" anchor="ctr"/>
                </a:tc>
                <a:tc>
                  <a:txBody>
                    <a:bodyPr/>
                    <a:lstStyle/>
                    <a:p>
                      <a:pPr marL="0" marR="0" lvl="2"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sz="1400" u="none" strike="noStrike" dirty="0">
                          <a:effectLst/>
                        </a:rPr>
                        <a:t>Heather</a:t>
                      </a:r>
                      <a:r>
                        <a:rPr lang="en-US" sz="1400" u="none" strike="noStrike" baseline="0" dirty="0">
                          <a:effectLst/>
                        </a:rPr>
                        <a:t> Tavel, KPCO &amp; Dan Ng, </a:t>
                      </a:r>
                      <a:r>
                        <a:rPr lang="en-US" sz="1400" u="none" strike="noStrike" baseline="0" dirty="0" err="1">
                          <a:effectLst/>
                        </a:rPr>
                        <a:t>KPNCal</a:t>
                      </a:r>
                      <a:endParaRPr lang="en-US" altLang="en-US" sz="1400" dirty="0"/>
                    </a:p>
                  </a:txBody>
                  <a:tcPr marL="91439" marR="91439" marT="45727" marB="45727" anchor="ctr"/>
                </a:tc>
                <a:extLst>
                  <a:ext uri="{0D108BD9-81ED-4DB2-BD59-A6C34878D82A}">
                    <a16:rowId xmlns="" xmlns:a16="http://schemas.microsoft.com/office/drawing/2014/main" val="10006"/>
                  </a:ext>
                </a:extLst>
              </a:tr>
              <a:tr h="703966">
                <a:tc>
                  <a:txBody>
                    <a:bodyPr/>
                    <a:lstStyle/>
                    <a:p>
                      <a:pPr algn="l" rtl="0" fontAlgn="ctr"/>
                      <a:r>
                        <a:rPr lang="en-US" sz="1400" u="none" strike="noStrike" dirty="0">
                          <a:effectLst/>
                        </a:rPr>
                        <a:t> Vital Signs and Social History </a:t>
                      </a:r>
                      <a:endParaRPr lang="en-US" sz="1400" b="0" i="0" u="none" strike="noStrike" dirty="0">
                        <a:solidFill>
                          <a:srgbClr val="000000"/>
                        </a:solidFill>
                        <a:effectLst/>
                        <a:latin typeface="Arial"/>
                      </a:endParaRPr>
                    </a:p>
                  </a:txBody>
                  <a:tcPr marL="9524" marR="9524" marT="9527" marB="0" anchor="ctr"/>
                </a:tc>
                <a:tc>
                  <a:txBody>
                    <a:bodyPr/>
                    <a:lstStyle/>
                    <a:p>
                      <a:pPr algn="l" rtl="0" fontAlgn="ctr"/>
                      <a:r>
                        <a:rPr lang="en-US" sz="1400" kern="1200" dirty="0"/>
                        <a:t>Dr. Christine Neslund-Dudas, HFHS</a:t>
                      </a:r>
                      <a:endParaRPr lang="en-US" sz="1400" kern="1200" dirty="0">
                        <a:solidFill>
                          <a:schemeClr val="dk1"/>
                        </a:solidFill>
                        <a:latin typeface="+mn-lt"/>
                        <a:ea typeface="+mn-ea"/>
                        <a:cs typeface="+mn-cs"/>
                      </a:endParaRPr>
                    </a:p>
                  </a:txBody>
                  <a:tcPr marL="91439" marR="91439" marT="45727" marB="45727" anchor="ctr"/>
                </a:tc>
                <a:tc>
                  <a:txBody>
                    <a:bodyPr/>
                    <a:lstStyle/>
                    <a:p>
                      <a:pPr algn="l" rtl="0" fontAlgn="ctr"/>
                      <a:r>
                        <a:rPr lang="en-US" sz="1400" u="none" strike="noStrike" dirty="0">
                          <a:effectLst/>
                        </a:rPr>
                        <a:t>Bruce Folck, </a:t>
                      </a:r>
                      <a:r>
                        <a:rPr lang="en-US" sz="1400" u="none" strike="noStrike" dirty="0" err="1" smtClean="0">
                          <a:effectLst/>
                        </a:rPr>
                        <a:t>KPNCal</a:t>
                      </a:r>
                      <a:r>
                        <a:rPr lang="en-US" sz="1400" u="none" strike="noStrike" dirty="0" smtClean="0">
                          <a:effectLst/>
                        </a:rPr>
                        <a:t> </a:t>
                      </a:r>
                      <a:r>
                        <a:rPr lang="en-US" sz="1400" b="1" u="none" strike="noStrike" dirty="0" smtClean="0">
                          <a:effectLst/>
                        </a:rPr>
                        <a:t>– Seeking New Lead</a:t>
                      </a:r>
                      <a:endParaRPr lang="en-US" sz="1400" b="1" i="0" u="none" strike="noStrike" dirty="0">
                        <a:solidFill>
                          <a:srgbClr val="000000"/>
                        </a:solidFill>
                        <a:effectLst/>
                        <a:latin typeface="+mn-lt"/>
                      </a:endParaRPr>
                    </a:p>
                  </a:txBody>
                  <a:tcPr marL="91439" marR="91439" marT="45727" marB="45727" anchor="ctr"/>
                </a:tc>
                <a:extLst>
                  <a:ext uri="{0D108BD9-81ED-4DB2-BD59-A6C34878D82A}">
                    <a16:rowId xmlns="" xmlns:a16="http://schemas.microsoft.com/office/drawing/2014/main" val="10007"/>
                  </a:ext>
                </a:extLst>
              </a:tr>
            </a:tbl>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40F2454A-5FFA-4568-BB14-B25C13B19E08}"/>
              </a:ext>
            </a:extLst>
          </p:cNvPr>
          <p:cNvSpPr>
            <a:spLocks noGrp="1"/>
          </p:cNvSpPr>
          <p:nvPr>
            <p:ph type="title"/>
          </p:nvPr>
        </p:nvSpPr>
        <p:spPr>
          <a:xfrm>
            <a:off x="3580656" y="129208"/>
            <a:ext cx="5472112" cy="1008111"/>
          </a:xfrm>
        </p:spPr>
        <p:txBody>
          <a:bodyPr/>
          <a:lstStyle/>
          <a:p>
            <a:pPr>
              <a:defRPr/>
            </a:pPr>
            <a:r>
              <a:rPr lang="en-US" sz="4000" b="1" dirty="0"/>
              <a:t>Thank you VDW Site Data Managers!</a:t>
            </a:r>
          </a:p>
        </p:txBody>
      </p:sp>
      <p:graphicFrame>
        <p:nvGraphicFramePr>
          <p:cNvPr id="2" name="Table 1">
            <a:extLst>
              <a:ext uri="{FF2B5EF4-FFF2-40B4-BE49-F238E27FC236}">
                <a16:creationId xmlns="" xmlns:a16="http://schemas.microsoft.com/office/drawing/2014/main" id="{BB5B1826-5BF5-4F9C-826A-1078207EFDC2}"/>
              </a:ext>
            </a:extLst>
          </p:cNvPr>
          <p:cNvGraphicFramePr>
            <a:graphicFrameLocks noGrp="1"/>
          </p:cNvGraphicFramePr>
          <p:nvPr>
            <p:extLst>
              <p:ext uri="{D42A27DB-BD31-4B8C-83A1-F6EECF244321}">
                <p14:modId xmlns:p14="http://schemas.microsoft.com/office/powerpoint/2010/main" val="2386481667"/>
              </p:ext>
            </p:extLst>
          </p:nvPr>
        </p:nvGraphicFramePr>
        <p:xfrm>
          <a:off x="196280" y="1389347"/>
          <a:ext cx="9325036" cy="5724643"/>
        </p:xfrm>
        <a:graphic>
          <a:graphicData uri="http://schemas.openxmlformats.org/drawingml/2006/table">
            <a:tbl>
              <a:tblPr firstCol="1" bandRow="1">
                <a:tableStyleId>{0E3FDE45-AF77-4B5C-9715-49D594BDF05E}</a:tableStyleId>
              </a:tblPr>
              <a:tblGrid>
                <a:gridCol w="4660162">
                  <a:extLst>
                    <a:ext uri="{9D8B030D-6E8A-4147-A177-3AD203B41FA5}">
                      <a16:colId xmlns="" xmlns:a16="http://schemas.microsoft.com/office/drawing/2014/main" val="20000"/>
                    </a:ext>
                  </a:extLst>
                </a:gridCol>
                <a:gridCol w="4664874">
                  <a:extLst>
                    <a:ext uri="{9D8B030D-6E8A-4147-A177-3AD203B41FA5}">
                      <a16:colId xmlns="" xmlns:a16="http://schemas.microsoft.com/office/drawing/2014/main" val="20001"/>
                    </a:ext>
                  </a:extLst>
                </a:gridCol>
              </a:tblGrid>
              <a:tr h="321203">
                <a:tc>
                  <a:txBody>
                    <a:bodyPr/>
                    <a:lstStyle/>
                    <a:p>
                      <a:pPr marL="0" marR="0">
                        <a:lnSpc>
                          <a:spcPct val="107000"/>
                        </a:lnSpc>
                        <a:spcBef>
                          <a:spcPts val="0"/>
                        </a:spcBef>
                        <a:spcAft>
                          <a:spcPts val="0"/>
                        </a:spcAft>
                      </a:pPr>
                      <a:r>
                        <a:rPr lang="en-US" sz="1600" dirty="0">
                          <a:effectLst/>
                        </a:rPr>
                        <a:t>Baylor Scott and White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gn="l" defTabSz="731520" rtl="0" eaLnBrk="1" latinLnBrk="0" hangingPunct="1">
                        <a:lnSpc>
                          <a:spcPct val="107000"/>
                        </a:lnSpc>
                        <a:spcBef>
                          <a:spcPts val="0"/>
                        </a:spcBef>
                        <a:spcAft>
                          <a:spcPts val="0"/>
                        </a:spcAft>
                      </a:pPr>
                      <a:r>
                        <a:rPr lang="en-US" sz="1600" b="0" kern="1200" dirty="0">
                          <a:effectLst/>
                        </a:rPr>
                        <a:t>I-Chia Liao</a:t>
                      </a:r>
                      <a:endParaRPr lang="en-US" sz="1600" b="0" kern="1200" dirty="0">
                        <a:solidFill>
                          <a:schemeClr val="tx1"/>
                        </a:solidFill>
                        <a:effectLst/>
                        <a:latin typeface="+mn-lt"/>
                        <a:ea typeface="+mn-ea"/>
                        <a:cs typeface="+mn-cs"/>
                      </a:endParaRPr>
                    </a:p>
                  </a:txBody>
                  <a:tcPr marL="68574" marR="68574" marT="0" marB="0" anchor="b"/>
                </a:tc>
                <a:extLst>
                  <a:ext uri="{0D108BD9-81ED-4DB2-BD59-A6C34878D82A}">
                    <a16:rowId xmlns="" xmlns:a16="http://schemas.microsoft.com/office/drawing/2014/main" val="10000"/>
                  </a:ext>
                </a:extLst>
              </a:tr>
              <a:tr h="337715">
                <a:tc>
                  <a:txBody>
                    <a:bodyPr/>
                    <a:lstStyle/>
                    <a:p>
                      <a:pPr marL="0" marR="0">
                        <a:lnSpc>
                          <a:spcPct val="107000"/>
                        </a:lnSpc>
                        <a:spcBef>
                          <a:spcPts val="0"/>
                        </a:spcBef>
                        <a:spcAft>
                          <a:spcPts val="0"/>
                        </a:spcAft>
                      </a:pPr>
                      <a:r>
                        <a:rPr lang="en-US" sz="1600" dirty="0">
                          <a:effectLst/>
                        </a:rPr>
                        <a:t>Essentia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Paul Hitz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1"/>
                  </a:ext>
                </a:extLst>
              </a:tr>
              <a:tr h="337715">
                <a:tc>
                  <a:txBody>
                    <a:bodyPr/>
                    <a:lstStyle/>
                    <a:p>
                      <a:pPr marL="0" marR="0">
                        <a:lnSpc>
                          <a:spcPct val="107000"/>
                        </a:lnSpc>
                        <a:spcBef>
                          <a:spcPts val="0"/>
                        </a:spcBef>
                        <a:spcAft>
                          <a:spcPts val="0"/>
                        </a:spcAft>
                      </a:pPr>
                      <a:r>
                        <a:rPr lang="en-US" sz="1600" dirty="0">
                          <a:effectLst/>
                        </a:rPr>
                        <a:t>Fallon Community Health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a:effectLst/>
                        </a:rPr>
                        <a:t>Hassan Fouayzi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2"/>
                  </a:ext>
                </a:extLst>
              </a:tr>
              <a:tr h="337715">
                <a:tc>
                  <a:txBody>
                    <a:bodyPr/>
                    <a:lstStyle/>
                    <a:p>
                      <a:pPr marL="0" marR="0">
                        <a:lnSpc>
                          <a:spcPct val="107000"/>
                        </a:lnSpc>
                        <a:spcBef>
                          <a:spcPts val="0"/>
                        </a:spcBef>
                        <a:spcAft>
                          <a:spcPts val="0"/>
                        </a:spcAft>
                      </a:pPr>
                      <a:r>
                        <a:rPr lang="en-US" sz="1600" dirty="0" err="1">
                          <a:effectLst/>
                        </a:rPr>
                        <a:t>Geisinger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Joe Leader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3"/>
                  </a:ext>
                </a:extLst>
              </a:tr>
              <a:tr h="337715">
                <a:tc>
                  <a:txBody>
                    <a:bodyPr/>
                    <a:lstStyle/>
                    <a:p>
                      <a:pPr marL="0" marR="0">
                        <a:lnSpc>
                          <a:spcPct val="107000"/>
                        </a:lnSpc>
                        <a:spcBef>
                          <a:spcPts val="0"/>
                        </a:spcBef>
                        <a:spcAft>
                          <a:spcPts val="0"/>
                        </a:spcAft>
                      </a:pPr>
                      <a:r>
                        <a:rPr lang="en-US" sz="1600">
                          <a:effectLst/>
                        </a:rPr>
                        <a:t>Harvard Pilgrim Health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Yury Vilk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4"/>
                  </a:ext>
                </a:extLst>
              </a:tr>
              <a:tr h="337715">
                <a:tc>
                  <a:txBody>
                    <a:bodyPr/>
                    <a:lstStyle/>
                    <a:p>
                      <a:pPr marL="0" marR="0">
                        <a:lnSpc>
                          <a:spcPct val="107000"/>
                        </a:lnSpc>
                        <a:spcBef>
                          <a:spcPts val="0"/>
                        </a:spcBef>
                        <a:spcAft>
                          <a:spcPts val="0"/>
                        </a:spcAft>
                      </a:pPr>
                      <a:r>
                        <a:rPr lang="en-US" sz="1600">
                          <a:effectLst/>
                        </a:rPr>
                        <a:t>HealthPartners Institute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Amy Butani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5"/>
                  </a:ext>
                </a:extLst>
              </a:tr>
              <a:tr h="337715">
                <a:tc>
                  <a:txBody>
                    <a:bodyPr/>
                    <a:lstStyle/>
                    <a:p>
                      <a:pPr marL="0" marR="0">
                        <a:lnSpc>
                          <a:spcPct val="107000"/>
                        </a:lnSpc>
                        <a:spcBef>
                          <a:spcPts val="0"/>
                        </a:spcBef>
                        <a:spcAft>
                          <a:spcPts val="0"/>
                        </a:spcAft>
                      </a:pPr>
                      <a:r>
                        <a:rPr lang="en-US" sz="1600">
                          <a:effectLst/>
                        </a:rPr>
                        <a:t>Henry Ford Health Systems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Rick Krajenta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6"/>
                  </a:ext>
                </a:extLst>
              </a:tr>
              <a:tr h="337715">
                <a:tc>
                  <a:txBody>
                    <a:bodyPr/>
                    <a:lstStyle/>
                    <a:p>
                      <a:pPr marL="0" marR="0">
                        <a:lnSpc>
                          <a:spcPct val="107000"/>
                        </a:lnSpc>
                        <a:spcBef>
                          <a:spcPts val="0"/>
                        </a:spcBef>
                        <a:spcAft>
                          <a:spcPts val="0"/>
                        </a:spcAft>
                      </a:pPr>
                      <a:r>
                        <a:rPr lang="en-US" sz="1600">
                          <a:effectLst/>
                        </a:rPr>
                        <a:t>Kaiser Permanente Colorado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Mark Gray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7"/>
                  </a:ext>
                </a:extLst>
              </a:tr>
              <a:tr h="337715">
                <a:tc>
                  <a:txBody>
                    <a:bodyPr/>
                    <a:lstStyle/>
                    <a:p>
                      <a:pPr marL="0" marR="0">
                        <a:lnSpc>
                          <a:spcPct val="107000"/>
                        </a:lnSpc>
                        <a:spcBef>
                          <a:spcPts val="0"/>
                        </a:spcBef>
                        <a:spcAft>
                          <a:spcPts val="0"/>
                        </a:spcAft>
                      </a:pPr>
                      <a:r>
                        <a:rPr lang="en-US" sz="1600">
                          <a:effectLst/>
                        </a:rPr>
                        <a:t>Kaiser Permanente Georgia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Lee Cromwell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8"/>
                  </a:ext>
                </a:extLst>
              </a:tr>
              <a:tr h="337715">
                <a:tc>
                  <a:txBody>
                    <a:bodyPr/>
                    <a:lstStyle/>
                    <a:p>
                      <a:pPr marL="0" marR="0">
                        <a:lnSpc>
                          <a:spcPct val="107000"/>
                        </a:lnSpc>
                        <a:spcBef>
                          <a:spcPts val="0"/>
                        </a:spcBef>
                        <a:spcAft>
                          <a:spcPts val="0"/>
                        </a:spcAft>
                      </a:pPr>
                      <a:r>
                        <a:rPr lang="en-US" sz="1600">
                          <a:effectLst/>
                        </a:rPr>
                        <a:t>Kaiser Permanente Hawai'i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err="1">
                          <a:effectLst/>
                        </a:rPr>
                        <a:t>Valentyna</a:t>
                      </a:r>
                      <a:r>
                        <a:rPr lang="en-US" sz="1600" dirty="0">
                          <a:effectLst/>
                        </a:rPr>
                        <a:t> </a:t>
                      </a:r>
                      <a:r>
                        <a:rPr lang="en-US" sz="1600" dirty="0" err="1">
                          <a:effectLst/>
                        </a:rPr>
                        <a:t>Pishchalenko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09"/>
                  </a:ext>
                </a:extLst>
              </a:tr>
              <a:tr h="337715">
                <a:tc>
                  <a:txBody>
                    <a:bodyPr/>
                    <a:lstStyle/>
                    <a:p>
                      <a:pPr marL="0" marR="0">
                        <a:lnSpc>
                          <a:spcPct val="107000"/>
                        </a:lnSpc>
                        <a:spcBef>
                          <a:spcPts val="0"/>
                        </a:spcBef>
                        <a:spcAft>
                          <a:spcPts val="0"/>
                        </a:spcAft>
                      </a:pPr>
                      <a:r>
                        <a:rPr lang="en-US" sz="1600">
                          <a:effectLst/>
                        </a:rPr>
                        <a:t>Kaiser Permanente Mid-Atlantic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 Eric Watson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0"/>
                  </a:ext>
                </a:extLst>
              </a:tr>
              <a:tr h="337715">
                <a:tc>
                  <a:txBody>
                    <a:bodyPr/>
                    <a:lstStyle/>
                    <a:p>
                      <a:pPr marL="0" marR="0">
                        <a:lnSpc>
                          <a:spcPct val="107000"/>
                        </a:lnSpc>
                        <a:spcBef>
                          <a:spcPts val="0"/>
                        </a:spcBef>
                        <a:spcAft>
                          <a:spcPts val="0"/>
                        </a:spcAft>
                      </a:pPr>
                      <a:r>
                        <a:rPr lang="en-US" sz="1600">
                          <a:effectLst/>
                        </a:rPr>
                        <a:t>Kaiser Permanente Northern California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Marvin Yan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1"/>
                  </a:ext>
                </a:extLst>
              </a:tr>
              <a:tr h="337715">
                <a:tc>
                  <a:txBody>
                    <a:bodyPr/>
                    <a:lstStyle/>
                    <a:p>
                      <a:pPr marL="0" marR="0">
                        <a:lnSpc>
                          <a:spcPct val="107000"/>
                        </a:lnSpc>
                        <a:spcBef>
                          <a:spcPts val="0"/>
                        </a:spcBef>
                        <a:spcAft>
                          <a:spcPts val="0"/>
                        </a:spcAft>
                      </a:pPr>
                      <a:r>
                        <a:rPr lang="en-US" sz="1600" dirty="0">
                          <a:effectLst/>
                        </a:rPr>
                        <a:t>Kaiser Permanente Northwest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Catherine Cleveland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2"/>
                  </a:ext>
                </a:extLst>
              </a:tr>
              <a:tr h="337715">
                <a:tc>
                  <a:txBody>
                    <a:bodyPr/>
                    <a:lstStyle/>
                    <a:p>
                      <a:pPr marL="0" marR="0">
                        <a:lnSpc>
                          <a:spcPct val="107000"/>
                        </a:lnSpc>
                        <a:spcBef>
                          <a:spcPts val="0"/>
                        </a:spcBef>
                        <a:spcAft>
                          <a:spcPts val="0"/>
                        </a:spcAft>
                      </a:pPr>
                      <a:r>
                        <a:rPr lang="en-US" sz="1600">
                          <a:effectLst/>
                        </a:rPr>
                        <a:t>Kaiser Permanente Southern California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Donald McCarthy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3"/>
                  </a:ext>
                </a:extLst>
              </a:tr>
              <a:tr h="337715">
                <a:tc>
                  <a:txBody>
                    <a:bodyPr/>
                    <a:lstStyle/>
                    <a:p>
                      <a:pPr marL="0" marR="0">
                        <a:lnSpc>
                          <a:spcPct val="107000"/>
                        </a:lnSpc>
                        <a:spcBef>
                          <a:spcPts val="0"/>
                        </a:spcBef>
                        <a:spcAft>
                          <a:spcPts val="0"/>
                        </a:spcAft>
                      </a:pPr>
                      <a:r>
                        <a:rPr lang="en-US" sz="1600">
                          <a:effectLst/>
                        </a:rPr>
                        <a:t>Kaiser Permanente Washington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Roy Pardee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4"/>
                  </a:ext>
                </a:extLst>
              </a:tr>
              <a:tr h="337715">
                <a:tc>
                  <a:txBody>
                    <a:bodyPr/>
                    <a:lstStyle/>
                    <a:p>
                      <a:pPr marL="0" marR="0">
                        <a:lnSpc>
                          <a:spcPct val="107000"/>
                        </a:lnSpc>
                        <a:spcBef>
                          <a:spcPts val="0"/>
                        </a:spcBef>
                        <a:spcAft>
                          <a:spcPts val="0"/>
                        </a:spcAft>
                      </a:pPr>
                      <a:r>
                        <a:rPr lang="en-US" sz="1600">
                          <a:effectLst/>
                        </a:rPr>
                        <a:t>Marshfield Clinic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Brian Hoch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5"/>
                  </a:ext>
                </a:extLst>
              </a:tr>
              <a:tr h="337715">
                <a:tc>
                  <a:txBody>
                    <a:bodyPr/>
                    <a:lstStyle/>
                    <a:p>
                      <a:pPr marL="0" marR="0">
                        <a:lnSpc>
                          <a:spcPct val="107000"/>
                        </a:lnSpc>
                        <a:spcBef>
                          <a:spcPts val="0"/>
                        </a:spcBef>
                        <a:spcAft>
                          <a:spcPts val="0"/>
                        </a:spcAft>
                      </a:pPr>
                      <a:r>
                        <a:rPr lang="en-US" sz="1600">
                          <a:effectLst/>
                        </a:rPr>
                        <a:t>Palo Alto Medical Foundation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tc>
                  <a:txBody>
                    <a:bodyPr/>
                    <a:lstStyle/>
                    <a:p>
                      <a:pPr marL="0" marR="0">
                        <a:lnSpc>
                          <a:spcPct val="107000"/>
                        </a:lnSpc>
                        <a:spcBef>
                          <a:spcPts val="0"/>
                        </a:spcBef>
                        <a:spcAft>
                          <a:spcPts val="0"/>
                        </a:spcAft>
                      </a:pPr>
                      <a:r>
                        <a:rPr lang="en-US" sz="1600" dirty="0">
                          <a:effectLst/>
                        </a:rPr>
                        <a:t>Pragati Kenkare &amp; Kevin Hays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b"/>
                </a:tc>
                <a:extLst>
                  <a:ext uri="{0D108BD9-81ED-4DB2-BD59-A6C34878D82A}">
                    <a16:rowId xmlns="" xmlns:a16="http://schemas.microsoft.com/office/drawing/2014/main" val="10016"/>
                  </a:ext>
                </a:extLst>
              </a:tr>
            </a:tbl>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Picture 6" descr="map">
            <a:extLst>
              <a:ext uri="{FF2B5EF4-FFF2-40B4-BE49-F238E27FC236}">
                <a16:creationId xmlns="" xmlns:a16="http://schemas.microsoft.com/office/drawing/2014/main" id="{DBA9AA1D-F3AC-435D-937B-7DC0E1A1616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9563" y="1016000"/>
            <a:ext cx="91344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4">
            <a:extLst>
              <a:ext uri="{FF2B5EF4-FFF2-40B4-BE49-F238E27FC236}">
                <a16:creationId xmlns="" xmlns:a16="http://schemas.microsoft.com/office/drawing/2014/main" id="{88FFDAED-7FF1-41DD-AABE-91CAACBA2A7E}"/>
              </a:ext>
            </a:extLst>
          </p:cNvPr>
          <p:cNvSpPr>
            <a:spLocks noGrp="1"/>
          </p:cNvSpPr>
          <p:nvPr>
            <p:ph type="title"/>
          </p:nvPr>
        </p:nvSpPr>
        <p:spPr>
          <a:xfrm>
            <a:off x="1255713" y="2305050"/>
            <a:ext cx="7059612" cy="1133475"/>
          </a:xfrm>
        </p:spPr>
        <p:txBody>
          <a:bodyPr/>
          <a:lstStyle/>
          <a:p>
            <a:pPr algn="ctr" defTabSz="982160">
              <a:defRPr/>
            </a:pPr>
            <a:r>
              <a:rPr lang="en-US" altLang="en-US" sz="4470" b="1" dirty="0" smtClean="0">
                <a:ea typeface="MS PGothic" panose="020B0600070205080204" pitchFamily="34" charset="-128"/>
              </a:rPr>
              <a:t>Summary &amp; </a:t>
            </a:r>
            <a:br>
              <a:rPr lang="en-US" altLang="en-US" sz="4470" b="1" dirty="0" smtClean="0">
                <a:ea typeface="MS PGothic" panose="020B0600070205080204" pitchFamily="34" charset="-128"/>
              </a:rPr>
            </a:br>
            <a:r>
              <a:rPr lang="en-US" altLang="en-US" sz="4470" b="1" dirty="0" smtClean="0">
                <a:ea typeface="MS PGothic" panose="020B0600070205080204" pitchFamily="34" charset="-128"/>
              </a:rPr>
              <a:t>Concluding Thoughts</a:t>
            </a:r>
            <a:endParaRPr lang="en-US" altLang="en-US" sz="4470" b="1" dirty="0">
              <a:ea typeface="MS PGothic" panose="020B0600070205080204" pitchFamily="34" charset="-128"/>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8">
            <a:extLst>
              <a:ext uri="{FF2B5EF4-FFF2-40B4-BE49-F238E27FC236}">
                <a16:creationId xmlns="" xmlns:a16="http://schemas.microsoft.com/office/drawing/2014/main" id="{943AB572-2207-4F59-8B70-41CE2909759F}"/>
              </a:ext>
            </a:extLst>
          </p:cNvPr>
          <p:cNvSpPr>
            <a:spLocks noGrp="1" noChangeArrowheads="1"/>
          </p:cNvSpPr>
          <p:nvPr>
            <p:ph type="title"/>
          </p:nvPr>
        </p:nvSpPr>
        <p:spPr>
          <a:xfrm>
            <a:off x="3472644" y="237220"/>
            <a:ext cx="6135724" cy="677863"/>
          </a:xfrm>
        </p:spPr>
        <p:txBody>
          <a:bodyPr lIns="0" tIns="0" rIns="0" bIns="0"/>
          <a:lstStyle/>
          <a:p>
            <a:pPr defTabSz="981075">
              <a:spcBef>
                <a:spcPts val="1225"/>
              </a:spcBef>
            </a:pPr>
            <a:r>
              <a:rPr lang="en-US" altLang="en-US" sz="4000" b="1" dirty="0">
                <a:solidFill>
                  <a:schemeClr val="tx1"/>
                </a:solidFill>
              </a:rPr>
              <a:t>Summary of Capabilities</a:t>
            </a:r>
          </a:p>
        </p:txBody>
      </p:sp>
      <p:sp>
        <p:nvSpPr>
          <p:cNvPr id="13315" name="Rectangle 9">
            <a:extLst>
              <a:ext uri="{FF2B5EF4-FFF2-40B4-BE49-F238E27FC236}">
                <a16:creationId xmlns="" xmlns:a16="http://schemas.microsoft.com/office/drawing/2014/main" id="{661537ED-E23F-4417-BD3D-F014B0F6F681}"/>
              </a:ext>
            </a:extLst>
          </p:cNvPr>
          <p:cNvSpPr>
            <a:spLocks noGrp="1" noChangeArrowheads="1"/>
          </p:cNvSpPr>
          <p:nvPr>
            <p:ph idx="1"/>
          </p:nvPr>
        </p:nvSpPr>
        <p:spPr>
          <a:xfrm>
            <a:off x="484188" y="1641475"/>
            <a:ext cx="8748712" cy="5160963"/>
          </a:xfrm>
        </p:spPr>
        <p:txBody>
          <a:bodyPr/>
          <a:lstStyle/>
          <a:p>
            <a:pPr marL="304809" indent="-304809">
              <a:spcBef>
                <a:spcPts val="1920"/>
              </a:spcBef>
              <a:defRPr/>
            </a:pPr>
            <a:r>
              <a:rPr lang="en-US" sz="3600" dirty="0"/>
              <a:t>The HCSRN has unique advantages </a:t>
            </a:r>
          </a:p>
          <a:p>
            <a:pPr marL="792502" lvl="1" indent="-304809">
              <a:spcBef>
                <a:spcPts val="1920"/>
              </a:spcBef>
              <a:buFont typeface="Arial" charset="0"/>
              <a:buChar char="–"/>
              <a:defRPr/>
            </a:pPr>
            <a:r>
              <a:rPr lang="en-US" sz="3200" dirty="0"/>
              <a:t>Longitudinality, diversity, embeddedness, depth of data</a:t>
            </a:r>
          </a:p>
          <a:p>
            <a:pPr marL="423345" indent="-423345">
              <a:spcBef>
                <a:spcPts val="1920"/>
              </a:spcBef>
              <a:defRPr/>
            </a:pPr>
            <a:r>
              <a:rPr lang="en-US" sz="3600" dirty="0"/>
              <a:t>Research pedigree: long and successful track record</a:t>
            </a:r>
          </a:p>
          <a:p>
            <a:pPr marL="423345" indent="-423345">
              <a:spcBef>
                <a:spcPts val="1920"/>
              </a:spcBef>
              <a:defRPr/>
            </a:pPr>
            <a:r>
              <a:rPr lang="en-US" sz="3600" dirty="0"/>
              <a:t>We are very interested in collaborating in the full spectrum of research</a:t>
            </a:r>
          </a:p>
          <a:p>
            <a:pPr marL="423345" indent="-423345">
              <a:spcBef>
                <a:spcPts val="1920"/>
              </a:spcBef>
              <a:defRPr/>
            </a:pPr>
            <a:r>
              <a:rPr lang="en-US" sz="3600" dirty="0"/>
              <a:t>Eager to engage with public health</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8">
            <a:extLst>
              <a:ext uri="{FF2B5EF4-FFF2-40B4-BE49-F238E27FC236}">
                <a16:creationId xmlns="" xmlns:a16="http://schemas.microsoft.com/office/drawing/2014/main" id="{7AA36B32-955B-45AE-B8F4-574B72991B77}"/>
              </a:ext>
            </a:extLst>
          </p:cNvPr>
          <p:cNvSpPr>
            <a:spLocks noGrp="1" noChangeArrowheads="1"/>
          </p:cNvSpPr>
          <p:nvPr>
            <p:ph type="title"/>
          </p:nvPr>
        </p:nvSpPr>
        <p:spPr>
          <a:xfrm>
            <a:off x="3506615" y="237220"/>
            <a:ext cx="5486573" cy="676275"/>
          </a:xfrm>
        </p:spPr>
        <p:txBody>
          <a:bodyPr lIns="0" tIns="0" rIns="0" bIns="0"/>
          <a:lstStyle/>
          <a:p>
            <a:pPr defTabSz="981075">
              <a:spcBef>
                <a:spcPts val="1225"/>
              </a:spcBef>
            </a:pPr>
            <a:r>
              <a:rPr lang="en-US" altLang="en-US" sz="4000" b="1" dirty="0">
                <a:solidFill>
                  <a:schemeClr val="tx1"/>
                </a:solidFill>
              </a:rPr>
              <a:t>Thought experiments</a:t>
            </a:r>
          </a:p>
        </p:txBody>
      </p:sp>
      <p:sp>
        <p:nvSpPr>
          <p:cNvPr id="136195" name="Rectangle 9">
            <a:extLst>
              <a:ext uri="{FF2B5EF4-FFF2-40B4-BE49-F238E27FC236}">
                <a16:creationId xmlns="" xmlns:a16="http://schemas.microsoft.com/office/drawing/2014/main" id="{4E7AEA67-F9BD-49D0-B7A4-3491B99D5D0C}"/>
              </a:ext>
            </a:extLst>
          </p:cNvPr>
          <p:cNvSpPr>
            <a:spLocks noGrp="1" noChangeArrowheads="1"/>
          </p:cNvSpPr>
          <p:nvPr>
            <p:ph idx="1"/>
          </p:nvPr>
        </p:nvSpPr>
        <p:spPr>
          <a:xfrm>
            <a:off x="614363" y="2001838"/>
            <a:ext cx="8726933" cy="4392066"/>
          </a:xfrm>
        </p:spPr>
        <p:txBody>
          <a:bodyPr/>
          <a:lstStyle/>
          <a:p>
            <a:pPr marL="422275" indent="-422275">
              <a:spcBef>
                <a:spcPts val="1925"/>
              </a:spcBef>
            </a:pPr>
            <a:r>
              <a:rPr lang="en-US" altLang="en-US" sz="3000" dirty="0"/>
              <a:t>If you had access </a:t>
            </a:r>
            <a:r>
              <a:rPr lang="en-US" altLang="en-US" sz="3000" dirty="0" smtClean="0"/>
              <a:t>to data on </a:t>
            </a:r>
            <a:r>
              <a:rPr lang="en-US" altLang="en-US" sz="3000" dirty="0"/>
              <a:t>3% of the country’s birth cohort, what questions would you pursue?</a:t>
            </a:r>
          </a:p>
          <a:p>
            <a:pPr marL="422275" indent="-422275">
              <a:spcBef>
                <a:spcPts val="1925"/>
              </a:spcBef>
            </a:pPr>
            <a:r>
              <a:rPr lang="en-US" altLang="en-US" sz="3000" dirty="0"/>
              <a:t>If you could get health care providers to routinely collect or process data for research, what would be most useful?  </a:t>
            </a:r>
          </a:p>
          <a:p>
            <a:pPr marL="909638" lvl="1" indent="-422275">
              <a:spcBef>
                <a:spcPts val="638"/>
              </a:spcBef>
              <a:buFont typeface="Arial" panose="020B0604020202020204" pitchFamily="34" charset="0"/>
              <a:buChar char="–"/>
            </a:pPr>
            <a:r>
              <a:rPr lang="en-US" altLang="en-US" sz="3000" dirty="0"/>
              <a:t>Linked data from mothers and infants?</a:t>
            </a:r>
          </a:p>
          <a:p>
            <a:pPr marL="909638" lvl="1" indent="-422275">
              <a:spcBef>
                <a:spcPts val="638"/>
              </a:spcBef>
              <a:buFont typeface="Arial" panose="020B0604020202020204" pitchFamily="34" charset="0"/>
              <a:buChar char="–"/>
            </a:pPr>
            <a:r>
              <a:rPr lang="en-US" altLang="en-US" sz="3000" dirty="0"/>
              <a:t>Social Risk Factors?</a:t>
            </a:r>
          </a:p>
          <a:p>
            <a:pPr marL="909638" lvl="1" indent="-422275">
              <a:spcBef>
                <a:spcPts val="638"/>
              </a:spcBef>
              <a:buFont typeface="Arial" panose="020B0604020202020204" pitchFamily="34" charset="0"/>
              <a:buChar char="–"/>
            </a:pPr>
            <a:r>
              <a:rPr lang="en-US" altLang="en-US" sz="3000" dirty="0"/>
              <a:t>Immunizations &amp; cancer screening data?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782745-FC55-4551-BFE2-FBAF2F8D7D58}"/>
              </a:ext>
            </a:extLst>
          </p:cNvPr>
          <p:cNvSpPr>
            <a:spLocks noGrp="1"/>
          </p:cNvSpPr>
          <p:nvPr>
            <p:ph type="title"/>
          </p:nvPr>
        </p:nvSpPr>
        <p:spPr/>
        <p:txBody>
          <a:bodyPr/>
          <a:lstStyle/>
          <a:p>
            <a:r>
              <a:rPr lang="en-US" altLang="en-US" sz="4000" b="1" dirty="0">
                <a:solidFill>
                  <a:schemeClr val="tx1"/>
                </a:solidFill>
              </a:rPr>
              <a:t>Concluding Thoughts</a:t>
            </a:r>
            <a:endParaRPr lang="en-US" sz="4000" b="1" dirty="0">
              <a:solidFill>
                <a:schemeClr val="tx1"/>
              </a:solidFill>
            </a:endParaRPr>
          </a:p>
        </p:txBody>
      </p:sp>
      <p:sp>
        <p:nvSpPr>
          <p:cNvPr id="3" name="Content Placeholder 2">
            <a:extLst>
              <a:ext uri="{FF2B5EF4-FFF2-40B4-BE49-F238E27FC236}">
                <a16:creationId xmlns="" xmlns:a16="http://schemas.microsoft.com/office/drawing/2014/main" id="{6A498538-D8DC-4767-8F19-86FB8FBC409A}"/>
              </a:ext>
            </a:extLst>
          </p:cNvPr>
          <p:cNvSpPr>
            <a:spLocks noGrp="1"/>
          </p:cNvSpPr>
          <p:nvPr>
            <p:ph idx="1"/>
          </p:nvPr>
        </p:nvSpPr>
        <p:spPr/>
        <p:txBody>
          <a:bodyPr/>
          <a:lstStyle/>
          <a:p>
            <a:pPr>
              <a:spcBef>
                <a:spcPts val="1200"/>
              </a:spcBef>
            </a:pPr>
            <a:r>
              <a:rPr lang="en-US" altLang="en-US" sz="2400" dirty="0">
                <a:ea typeface="ＭＳ Ｐゴシック" panose="020B0600070205080204" pitchFamily="34" charset="-128"/>
              </a:rPr>
              <a:t>HCSRN has built a substantial infrastructure over </a:t>
            </a:r>
            <a:r>
              <a:rPr lang="en-US" altLang="en-US" sz="2400" dirty="0" smtClean="0">
                <a:ea typeface="ＭＳ Ｐゴシック" panose="020B0600070205080204" pitchFamily="34" charset="-128"/>
              </a:rPr>
              <a:t>25 years</a:t>
            </a:r>
            <a:r>
              <a:rPr lang="en-US" altLang="en-US" sz="2400" dirty="0">
                <a:ea typeface="ＭＳ Ｐゴシック" panose="020B0600070205080204" pitchFamily="34" charset="-128"/>
              </a:rPr>
              <a:t>, with the intent of bolstering scientific agility &amp; overall visibility</a:t>
            </a:r>
          </a:p>
          <a:p>
            <a:pPr>
              <a:spcBef>
                <a:spcPts val="1200"/>
              </a:spcBef>
            </a:pPr>
            <a:r>
              <a:rPr lang="en-US" altLang="en-US" sz="2400" dirty="0">
                <a:ea typeface="ＭＳ Ｐゴシック" panose="020B0600070205080204" pitchFamily="34" charset="-128"/>
              </a:rPr>
              <a:t>Research environment is increasingly reliant on collaboration, and to the extent we can find ways to facilitate collaboration and harmonize research administration between network members and external collaborators, we can create a competitive advantage when seeking funding</a:t>
            </a:r>
          </a:p>
          <a:p>
            <a:pPr>
              <a:spcBef>
                <a:spcPts val="1200"/>
              </a:spcBef>
            </a:pPr>
            <a:r>
              <a:rPr lang="en-US" altLang="en-US" sz="2400" dirty="0">
                <a:ea typeface="ＭＳ Ｐゴシック" panose="020B0600070205080204" pitchFamily="34" charset="-128"/>
              </a:rPr>
              <a:t>The HCSRN has been prescient in many undertakings, including creation of a common data model and IRB streamlining, we are actively looking ahead to the next frontiers in research and health care, and how we can leverage our assets to stay ahead of the curve</a:t>
            </a: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205386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308C1-6E7C-4B8D-853F-ED979AA9CCA6}"/>
              </a:ext>
            </a:extLst>
          </p:cNvPr>
          <p:cNvSpPr>
            <a:spLocks noGrp="1"/>
          </p:cNvSpPr>
          <p:nvPr>
            <p:ph type="title"/>
          </p:nvPr>
        </p:nvSpPr>
        <p:spPr/>
        <p:txBody>
          <a:bodyPr/>
          <a:lstStyle/>
          <a:p>
            <a:r>
              <a:rPr lang="en-US" sz="3200" b="1" dirty="0">
                <a:solidFill>
                  <a:schemeClr val="tx1"/>
                </a:solidFill>
                <a:ea typeface="MS PGothic" panose="020B0600070205080204" pitchFamily="34" charset="-128"/>
              </a:rPr>
              <a:t>Ideal:</a:t>
            </a:r>
            <a:br>
              <a:rPr lang="en-US" sz="3200" b="1" dirty="0">
                <a:solidFill>
                  <a:schemeClr val="tx1"/>
                </a:solidFill>
                <a:ea typeface="MS PGothic" panose="020B0600070205080204" pitchFamily="34" charset="-128"/>
              </a:rPr>
            </a:br>
            <a:r>
              <a:rPr lang="en-US" sz="3200" b="1" dirty="0">
                <a:solidFill>
                  <a:schemeClr val="tx1"/>
                </a:solidFill>
                <a:ea typeface="MS PGothic" panose="020B0600070205080204" pitchFamily="34" charset="-128"/>
              </a:rPr>
              <a:t>Learning Health Care System</a:t>
            </a:r>
            <a:endParaRPr lang="en-US" sz="3200" b="1" dirty="0">
              <a:solidFill>
                <a:schemeClr val="tx1"/>
              </a:solidFill>
            </a:endParaRPr>
          </a:p>
        </p:txBody>
      </p:sp>
      <p:pic>
        <p:nvPicPr>
          <p:cNvPr id="3" name="Picture 5" descr="circle diagram-clr-adjst.jpg">
            <a:extLst>
              <a:ext uri="{FF2B5EF4-FFF2-40B4-BE49-F238E27FC236}">
                <a16:creationId xmlns="" xmlns:a16="http://schemas.microsoft.com/office/drawing/2014/main" id="{07832B95-5293-4139-9917-534343CB2FD2}"/>
              </a:ext>
            </a:extLst>
          </p:cNvPr>
          <p:cNvPicPr>
            <a:picLocks noChangeAspect="1"/>
          </p:cNvPicPr>
          <p:nvPr/>
        </p:nvPicPr>
        <p:blipFill>
          <a:blip r:embed="rId2">
            <a:extLst>
              <a:ext uri="{28A0092B-C50C-407E-A947-70E740481C1C}">
                <a14:useLocalDpi xmlns:a14="http://schemas.microsoft.com/office/drawing/2010/main" val="0"/>
              </a:ext>
            </a:extLst>
          </a:blip>
          <a:srcRect t="16852" r="883"/>
          <a:stretch>
            <a:fillRect/>
          </a:stretch>
        </p:blipFill>
        <p:spPr bwMode="auto">
          <a:xfrm>
            <a:off x="0" y="1138238"/>
            <a:ext cx="97536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831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D4E843-53F7-4085-8B61-4E449A759073}"/>
              </a:ext>
            </a:extLst>
          </p:cNvPr>
          <p:cNvSpPr>
            <a:spLocks noGrp="1"/>
          </p:cNvSpPr>
          <p:nvPr>
            <p:ph type="title"/>
          </p:nvPr>
        </p:nvSpPr>
        <p:spPr/>
        <p:txBody>
          <a:bodyPr/>
          <a:lstStyle/>
          <a:p>
            <a:r>
              <a:rPr lang="en-US" sz="4000" b="1" dirty="0"/>
              <a:t>Thank you!</a:t>
            </a:r>
          </a:p>
        </p:txBody>
      </p:sp>
      <p:sp>
        <p:nvSpPr>
          <p:cNvPr id="3" name="Content Placeholder 2">
            <a:extLst>
              <a:ext uri="{FF2B5EF4-FFF2-40B4-BE49-F238E27FC236}">
                <a16:creationId xmlns="" xmlns:a16="http://schemas.microsoft.com/office/drawing/2014/main" id="{576EDF57-2674-456E-9330-4D3055204398}"/>
              </a:ext>
            </a:extLst>
          </p:cNvPr>
          <p:cNvSpPr>
            <a:spLocks noGrp="1"/>
          </p:cNvSpPr>
          <p:nvPr>
            <p:ph idx="1"/>
          </p:nvPr>
        </p:nvSpPr>
        <p:spPr>
          <a:xfrm>
            <a:off x="200143" y="1706563"/>
            <a:ext cx="9258182" cy="1843025"/>
          </a:xfrm>
        </p:spPr>
        <p:txBody>
          <a:bodyPr/>
          <a:lstStyle/>
          <a:p>
            <a:pPr marL="0" indent="0" algn="ctr">
              <a:buNone/>
            </a:pPr>
            <a:endParaRPr lang="en-US" altLang="en-US" sz="3600" b="1" dirty="0">
              <a:latin typeface="Arial" panose="020B0604020202020204" pitchFamily="34" charset="0"/>
            </a:endParaRPr>
          </a:p>
          <a:p>
            <a:pPr marL="0" indent="0" algn="ctr">
              <a:buNone/>
            </a:pPr>
            <a:r>
              <a:rPr lang="en-US" altLang="en-US" sz="3600" b="1" dirty="0">
                <a:latin typeface="Arial" panose="020B0604020202020204" pitchFamily="34" charset="0"/>
              </a:rPr>
              <a:t>Have questions or feedback about this presentation?</a:t>
            </a:r>
          </a:p>
          <a:p>
            <a:pPr marL="0" indent="0" algn="ctr">
              <a:buNone/>
            </a:pPr>
            <a:r>
              <a:rPr lang="en-US" altLang="en-US" sz="3600" b="1" dirty="0">
                <a:latin typeface="Arial" panose="020B0604020202020204" pitchFamily="34" charset="0"/>
              </a:rPr>
              <a:t>Contact us</a:t>
            </a:r>
            <a:r>
              <a:rPr lang="en-US" altLang="en-US" sz="3600" b="1" dirty="0" smtClean="0">
                <a:latin typeface="Arial" panose="020B0604020202020204" pitchFamily="34" charset="0"/>
              </a:rPr>
              <a:t>!</a:t>
            </a:r>
          </a:p>
          <a:p>
            <a:pPr marL="0" indent="0" algn="ctr">
              <a:buNone/>
            </a:pPr>
            <a:endParaRPr lang="en-US" altLang="en-US" sz="3600" b="1" dirty="0">
              <a:latin typeface="Arial" panose="020B0604020202020204" pitchFamily="34" charset="0"/>
            </a:endParaRPr>
          </a:p>
          <a:p>
            <a:pPr algn="ctr"/>
            <a:endParaRPr lang="en-US" sz="2400" dirty="0"/>
          </a:p>
        </p:txBody>
      </p:sp>
      <p:sp>
        <p:nvSpPr>
          <p:cNvPr id="4" name="Rectangle 3">
            <a:extLst>
              <a:ext uri="{FF2B5EF4-FFF2-40B4-BE49-F238E27FC236}">
                <a16:creationId xmlns="" xmlns:a16="http://schemas.microsoft.com/office/drawing/2014/main" id="{B0AA0538-A055-44CE-909B-177C6498D9C2}"/>
              </a:ext>
            </a:extLst>
          </p:cNvPr>
          <p:cNvSpPr/>
          <p:nvPr/>
        </p:nvSpPr>
        <p:spPr>
          <a:xfrm>
            <a:off x="-22145" y="4917740"/>
            <a:ext cx="9469052" cy="1255728"/>
          </a:xfrm>
          <a:prstGeom prst="rect">
            <a:avLst/>
          </a:prstGeom>
        </p:spPr>
        <p:txBody>
          <a:bodyPr wrap="square">
            <a:spAutoFit/>
          </a:bodyPr>
          <a:lstStyle/>
          <a:p>
            <a:pPr algn="ctr">
              <a:lnSpc>
                <a:spcPct val="90000"/>
              </a:lnSpc>
              <a:defRPr/>
            </a:pPr>
            <a:r>
              <a:rPr lang="en-US" altLang="en-US" sz="2800" b="0" dirty="0" smtClean="0">
                <a:hlinkClick r:id="rId2"/>
              </a:rPr>
              <a:t>admin@hcsrn.org</a:t>
            </a:r>
            <a:r>
              <a:rPr lang="en-US" altLang="en-US" sz="2800" b="0" dirty="0" smtClean="0"/>
              <a:t> </a:t>
            </a:r>
            <a:endParaRPr lang="en-US" altLang="en-US" sz="2800" b="0" dirty="0" smtClean="0"/>
          </a:p>
          <a:p>
            <a:pPr algn="ctr">
              <a:lnSpc>
                <a:spcPct val="90000"/>
              </a:lnSpc>
              <a:defRPr/>
            </a:pPr>
            <a:r>
              <a:rPr lang="en-US" altLang="en-US" sz="2800" b="0" dirty="0" smtClean="0">
                <a:hlinkClick r:id="rId3"/>
              </a:rPr>
              <a:t>www.hcsrn.org</a:t>
            </a:r>
            <a:r>
              <a:rPr lang="en-US" altLang="en-US" sz="2800" b="0" dirty="0" smtClean="0"/>
              <a:t> </a:t>
            </a:r>
            <a:endParaRPr lang="en-US" altLang="en-US" sz="2800" b="0" dirty="0"/>
          </a:p>
          <a:p>
            <a:pPr algn="ctr">
              <a:lnSpc>
                <a:spcPct val="90000"/>
              </a:lnSpc>
              <a:defRPr/>
            </a:pPr>
            <a:r>
              <a:rPr lang="en-US" altLang="en-US" sz="2800" b="0" dirty="0"/>
              <a:t>@</a:t>
            </a:r>
            <a:r>
              <a:rPr lang="en-US" altLang="en-US" sz="2800" b="0" dirty="0" err="1"/>
              <a:t>hcsrn</a:t>
            </a:r>
            <a:endParaRPr lang="en-US" altLang="en-US" sz="2800" b="0" dirty="0"/>
          </a:p>
        </p:txBody>
      </p:sp>
    </p:spTree>
    <p:extLst>
      <p:ext uri="{BB962C8B-B14F-4D97-AF65-F5344CB8AC3E}">
        <p14:creationId xmlns:p14="http://schemas.microsoft.com/office/powerpoint/2010/main" val="51270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D9AA1-EA2A-4FE7-91E5-5BA281EC4236}"/>
              </a:ext>
            </a:extLst>
          </p:cNvPr>
          <p:cNvSpPr>
            <a:spLocks noGrp="1"/>
          </p:cNvSpPr>
          <p:nvPr>
            <p:ph type="title"/>
          </p:nvPr>
        </p:nvSpPr>
        <p:spPr>
          <a:xfrm>
            <a:off x="3444875" y="325437"/>
            <a:ext cx="6013450" cy="847887"/>
          </a:xfrm>
        </p:spPr>
        <p:txBody>
          <a:bodyPr/>
          <a:lstStyle/>
          <a:p>
            <a:pPr>
              <a:defRPr/>
            </a:pPr>
            <a:r>
              <a:rPr lang="en-US" sz="4000" b="1" dirty="0" smtClean="0">
                <a:ea typeface="MS PGothic" panose="020B0600070205080204" pitchFamily="34" charset="-128"/>
                <a:cs typeface="ＭＳ Ｐゴシック" charset="0"/>
              </a:rPr>
              <a:t>Main Topics</a:t>
            </a:r>
            <a:endParaRPr lang="en-US" sz="4000" dirty="0"/>
          </a:p>
        </p:txBody>
      </p:sp>
      <p:sp>
        <p:nvSpPr>
          <p:cNvPr id="69635" name="Content Placeholder 2">
            <a:extLst>
              <a:ext uri="{FF2B5EF4-FFF2-40B4-BE49-F238E27FC236}">
                <a16:creationId xmlns="" xmlns:a16="http://schemas.microsoft.com/office/drawing/2014/main" id="{8854BFB8-361B-4444-BBC7-686A2C0DBFBF}"/>
              </a:ext>
            </a:extLst>
          </p:cNvPr>
          <p:cNvSpPr>
            <a:spLocks noGrp="1"/>
          </p:cNvSpPr>
          <p:nvPr>
            <p:ph idx="1"/>
          </p:nvPr>
        </p:nvSpPr>
        <p:spPr>
          <a:xfrm>
            <a:off x="268288" y="1706563"/>
            <a:ext cx="9190037" cy="5283200"/>
          </a:xfrm>
        </p:spPr>
        <p:txBody>
          <a:bodyPr/>
          <a:lstStyle/>
          <a:p>
            <a:pPr>
              <a:spcBef>
                <a:spcPts val="1800"/>
              </a:spcBef>
              <a:spcAft>
                <a:spcPts val="600"/>
              </a:spcAft>
            </a:pPr>
            <a:r>
              <a:rPr lang="en-US" altLang="en-US" sz="3600" dirty="0"/>
              <a:t>HCSRN: Who, What, Why &amp; How</a:t>
            </a:r>
          </a:p>
          <a:p>
            <a:pPr>
              <a:spcBef>
                <a:spcPts val="1800"/>
              </a:spcBef>
              <a:spcAft>
                <a:spcPts val="600"/>
              </a:spcAft>
            </a:pPr>
            <a:r>
              <a:rPr lang="en-US" altLang="en-US" sz="3600" dirty="0"/>
              <a:t>Collaboration: research networks, annual conference and scientific interest groups</a:t>
            </a:r>
          </a:p>
          <a:p>
            <a:pPr>
              <a:spcBef>
                <a:spcPts val="1800"/>
              </a:spcBef>
              <a:spcAft>
                <a:spcPts val="600"/>
              </a:spcAft>
            </a:pPr>
            <a:r>
              <a:rPr lang="en-US" altLang="en-US" sz="3600" dirty="0"/>
              <a:t>Data Capabilities: Virtual Data Warehouse &amp; Distributed Data Model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6" descr="map">
            <a:extLst>
              <a:ext uri="{FF2B5EF4-FFF2-40B4-BE49-F238E27FC236}">
                <a16:creationId xmlns="" xmlns:a16="http://schemas.microsoft.com/office/drawing/2014/main" id="{450C0686-DD66-467B-A153-2BCBAB51339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9563" y="1016000"/>
            <a:ext cx="91344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4">
            <a:extLst>
              <a:ext uri="{FF2B5EF4-FFF2-40B4-BE49-F238E27FC236}">
                <a16:creationId xmlns="" xmlns:a16="http://schemas.microsoft.com/office/drawing/2014/main" id="{E2D4B2D9-6B88-427D-80C5-B6D4DC195135}"/>
              </a:ext>
            </a:extLst>
          </p:cNvPr>
          <p:cNvSpPr>
            <a:spLocks noGrp="1"/>
          </p:cNvSpPr>
          <p:nvPr>
            <p:ph type="title"/>
          </p:nvPr>
        </p:nvSpPr>
        <p:spPr>
          <a:xfrm>
            <a:off x="1255713" y="2305050"/>
            <a:ext cx="7059612" cy="1133475"/>
          </a:xfrm>
        </p:spPr>
        <p:txBody>
          <a:bodyPr/>
          <a:lstStyle/>
          <a:p>
            <a:pPr algn="ctr" defTabSz="982160">
              <a:defRPr/>
            </a:pPr>
            <a:r>
              <a:rPr lang="en-US" altLang="en-US" sz="4470" b="1" dirty="0">
                <a:ea typeface="MS PGothic" panose="020B0600070205080204" pitchFamily="34" charset="-128"/>
              </a:rPr>
              <a:t>What &amp; Who We Are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a:extLst>
              <a:ext uri="{FF2B5EF4-FFF2-40B4-BE49-F238E27FC236}">
                <a16:creationId xmlns="" xmlns:a16="http://schemas.microsoft.com/office/drawing/2014/main" id="{8C87A8DC-CE7C-4B8E-9FDA-A675675E659C}"/>
              </a:ext>
            </a:extLst>
          </p:cNvPr>
          <p:cNvSpPr txBox="1">
            <a:spLocks/>
          </p:cNvSpPr>
          <p:nvPr/>
        </p:nvSpPr>
        <p:spPr bwMode="auto">
          <a:xfrm>
            <a:off x="3400425" y="436563"/>
            <a:ext cx="635317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l" rtl="0" eaLnBrk="1" fontAlgn="base" hangingPunct="1">
              <a:spcBef>
                <a:spcPct val="0"/>
              </a:spcBef>
              <a:spcAft>
                <a:spcPct val="0"/>
              </a:spcAft>
              <a:defRPr sz="2880">
                <a:solidFill>
                  <a:schemeClr val="tx2"/>
                </a:solidFill>
                <a:latin typeface="+mj-lt"/>
                <a:ea typeface="+mj-ea"/>
                <a:cs typeface="+mj-cs"/>
              </a:defRPr>
            </a:lvl1pPr>
            <a:lvl2pPr algn="l" rtl="0" eaLnBrk="1" fontAlgn="base" hangingPunct="1">
              <a:spcBef>
                <a:spcPct val="0"/>
              </a:spcBef>
              <a:spcAft>
                <a:spcPct val="0"/>
              </a:spcAft>
              <a:defRPr sz="2880">
                <a:solidFill>
                  <a:schemeClr val="tx2"/>
                </a:solidFill>
                <a:latin typeface="Arial" pitchFamily="34" charset="0"/>
              </a:defRPr>
            </a:lvl2pPr>
            <a:lvl3pPr algn="l" rtl="0" eaLnBrk="1" fontAlgn="base" hangingPunct="1">
              <a:spcBef>
                <a:spcPct val="0"/>
              </a:spcBef>
              <a:spcAft>
                <a:spcPct val="0"/>
              </a:spcAft>
              <a:defRPr sz="2880">
                <a:solidFill>
                  <a:schemeClr val="tx2"/>
                </a:solidFill>
                <a:latin typeface="Arial" pitchFamily="34" charset="0"/>
              </a:defRPr>
            </a:lvl3pPr>
            <a:lvl4pPr algn="l" rtl="0" eaLnBrk="1" fontAlgn="base" hangingPunct="1">
              <a:spcBef>
                <a:spcPct val="0"/>
              </a:spcBef>
              <a:spcAft>
                <a:spcPct val="0"/>
              </a:spcAft>
              <a:defRPr sz="2880">
                <a:solidFill>
                  <a:schemeClr val="tx2"/>
                </a:solidFill>
                <a:latin typeface="Arial" pitchFamily="34" charset="0"/>
              </a:defRPr>
            </a:lvl4pPr>
            <a:lvl5pPr algn="l" rtl="0" eaLnBrk="1" fontAlgn="base" hangingPunct="1">
              <a:spcBef>
                <a:spcPct val="0"/>
              </a:spcBef>
              <a:spcAft>
                <a:spcPct val="0"/>
              </a:spcAft>
              <a:defRPr sz="2880">
                <a:solidFill>
                  <a:schemeClr val="tx2"/>
                </a:solidFill>
                <a:latin typeface="Arial" pitchFamily="34" charset="0"/>
              </a:defRPr>
            </a:lvl5pPr>
            <a:lvl6pPr marL="365760" algn="l" rtl="0" eaLnBrk="1" fontAlgn="base" hangingPunct="1">
              <a:spcBef>
                <a:spcPct val="0"/>
              </a:spcBef>
              <a:spcAft>
                <a:spcPct val="0"/>
              </a:spcAft>
              <a:defRPr sz="2880">
                <a:solidFill>
                  <a:schemeClr val="tx2"/>
                </a:solidFill>
                <a:latin typeface="Arial" pitchFamily="34" charset="0"/>
              </a:defRPr>
            </a:lvl6pPr>
            <a:lvl7pPr marL="731520" algn="l" rtl="0" eaLnBrk="1" fontAlgn="base" hangingPunct="1">
              <a:spcBef>
                <a:spcPct val="0"/>
              </a:spcBef>
              <a:spcAft>
                <a:spcPct val="0"/>
              </a:spcAft>
              <a:defRPr sz="2880">
                <a:solidFill>
                  <a:schemeClr val="tx2"/>
                </a:solidFill>
                <a:latin typeface="Arial" pitchFamily="34" charset="0"/>
              </a:defRPr>
            </a:lvl7pPr>
            <a:lvl8pPr marL="1097280" algn="l" rtl="0" eaLnBrk="1" fontAlgn="base" hangingPunct="1">
              <a:spcBef>
                <a:spcPct val="0"/>
              </a:spcBef>
              <a:spcAft>
                <a:spcPct val="0"/>
              </a:spcAft>
              <a:defRPr sz="2880">
                <a:solidFill>
                  <a:schemeClr val="tx2"/>
                </a:solidFill>
                <a:latin typeface="Arial" pitchFamily="34" charset="0"/>
              </a:defRPr>
            </a:lvl8pPr>
            <a:lvl9pPr marL="1463040" algn="l" rtl="0" eaLnBrk="1" fontAlgn="base" hangingPunct="1">
              <a:spcBef>
                <a:spcPct val="0"/>
              </a:spcBef>
              <a:spcAft>
                <a:spcPct val="0"/>
              </a:spcAft>
              <a:defRPr sz="2880">
                <a:solidFill>
                  <a:schemeClr val="tx2"/>
                </a:solidFill>
                <a:latin typeface="Arial" pitchFamily="34" charset="0"/>
              </a:defRPr>
            </a:lvl9pPr>
          </a:lstStyle>
          <a:p>
            <a:pPr defTabSz="975386" fontAlgn="auto">
              <a:spcAft>
                <a:spcPts val="0"/>
              </a:spcAft>
              <a:defRPr/>
            </a:pPr>
            <a:r>
              <a:rPr lang="en-US" sz="4000" kern="0" dirty="0">
                <a:ea typeface="MS PGothic" panose="020B0600070205080204" pitchFamily="34" charset="-128"/>
              </a:rPr>
              <a:t>Mission, Vision &amp; Values</a:t>
            </a:r>
          </a:p>
        </p:txBody>
      </p:sp>
      <p:sp>
        <p:nvSpPr>
          <p:cNvPr id="9" name="Rectangle 3">
            <a:extLst>
              <a:ext uri="{FF2B5EF4-FFF2-40B4-BE49-F238E27FC236}">
                <a16:creationId xmlns="" xmlns:a16="http://schemas.microsoft.com/office/drawing/2014/main" id="{2ADCAAC9-073E-46FF-868F-EE690043CCF6}"/>
              </a:ext>
            </a:extLst>
          </p:cNvPr>
          <p:cNvSpPr txBox="1">
            <a:spLocks noChangeArrowheads="1"/>
          </p:cNvSpPr>
          <p:nvPr/>
        </p:nvSpPr>
        <p:spPr bwMode="auto">
          <a:xfrm>
            <a:off x="268288" y="1484071"/>
            <a:ext cx="9253028" cy="397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85000" lnSpcReduction="20000"/>
          </a:bodyPr>
          <a:lstStyle>
            <a:lvl1pPr marL="274320" indent="-274320" algn="l" rtl="0" eaLnBrk="1" fontAlgn="base" hangingPunct="1">
              <a:spcBef>
                <a:spcPct val="20000"/>
              </a:spcBef>
              <a:spcAft>
                <a:spcPct val="0"/>
              </a:spcAft>
              <a:buClr>
                <a:srgbClr val="0071BC"/>
              </a:buClr>
              <a:buSzPct val="80000"/>
              <a:buFont typeface="Wingdings" panose="05000000000000000000" pitchFamily="2" charset="2"/>
              <a:buChar char="§"/>
              <a:defRPr sz="1920">
                <a:solidFill>
                  <a:schemeClr val="tx1"/>
                </a:solidFill>
                <a:latin typeface="+mn-lt"/>
                <a:ea typeface="+mn-ea"/>
                <a:cs typeface="+mn-cs"/>
              </a:defRPr>
            </a:lvl1pPr>
            <a:lvl2pPr marL="594360" indent="-228600" algn="l" rtl="0" eaLnBrk="1" fontAlgn="base" hangingPunct="1">
              <a:spcBef>
                <a:spcPct val="20000"/>
              </a:spcBef>
              <a:spcAft>
                <a:spcPct val="0"/>
              </a:spcAft>
              <a:buClr>
                <a:schemeClr val="tx1"/>
              </a:buClr>
              <a:buSzPct val="60000"/>
              <a:buFont typeface="Wingdings" panose="05000000000000000000" pitchFamily="2" charset="2"/>
              <a:buChar char="Ø"/>
              <a:defRPr sz="1920">
                <a:solidFill>
                  <a:schemeClr val="tx1"/>
                </a:solidFill>
                <a:latin typeface="+mn-lt"/>
              </a:defRPr>
            </a:lvl2pPr>
            <a:lvl3pPr marL="914400" indent="-182880" algn="l" rtl="0" eaLnBrk="1" fontAlgn="base" hangingPunct="1">
              <a:spcBef>
                <a:spcPct val="20000"/>
              </a:spcBef>
              <a:spcAft>
                <a:spcPct val="0"/>
              </a:spcAft>
              <a:buSzPct val="60000"/>
              <a:buFont typeface="Wingdings" panose="05000000000000000000" pitchFamily="2" charset="2"/>
              <a:buChar char="§"/>
              <a:defRPr>
                <a:solidFill>
                  <a:schemeClr val="tx1"/>
                </a:solidFill>
                <a:latin typeface="+mn-lt"/>
              </a:defRPr>
            </a:lvl3pPr>
            <a:lvl4pPr marL="1280160" indent="-182880" algn="l" rtl="0" eaLnBrk="1" fontAlgn="base" hangingPunct="1">
              <a:spcBef>
                <a:spcPct val="20000"/>
              </a:spcBef>
              <a:spcAft>
                <a:spcPct val="0"/>
              </a:spcAft>
              <a:buChar char="–"/>
              <a:defRPr>
                <a:solidFill>
                  <a:schemeClr val="tx1"/>
                </a:solidFill>
                <a:latin typeface="+mn-lt"/>
              </a:defRPr>
            </a:lvl4pPr>
            <a:lvl5pPr marL="1645920" indent="-182880" algn="l" rtl="0" eaLnBrk="1" fontAlgn="base" hangingPunct="1">
              <a:spcBef>
                <a:spcPct val="20000"/>
              </a:spcBef>
              <a:spcAft>
                <a:spcPct val="0"/>
              </a:spcAft>
              <a:buChar char="»"/>
              <a:defRPr>
                <a:solidFill>
                  <a:schemeClr val="tx1"/>
                </a:solidFill>
                <a:latin typeface="+mn-lt"/>
              </a:defRPr>
            </a:lvl5pPr>
            <a:lvl6pPr marL="2011680" indent="-182880" algn="l" rtl="0" eaLnBrk="1" fontAlgn="base" hangingPunct="1">
              <a:spcBef>
                <a:spcPct val="20000"/>
              </a:spcBef>
              <a:spcAft>
                <a:spcPct val="0"/>
              </a:spcAft>
              <a:buChar char="»"/>
              <a:defRPr>
                <a:solidFill>
                  <a:schemeClr val="tx1"/>
                </a:solidFill>
                <a:latin typeface="+mn-lt"/>
              </a:defRPr>
            </a:lvl6pPr>
            <a:lvl7pPr marL="2377440" indent="-182880" algn="l" rtl="0" eaLnBrk="1" fontAlgn="base" hangingPunct="1">
              <a:spcBef>
                <a:spcPct val="20000"/>
              </a:spcBef>
              <a:spcAft>
                <a:spcPct val="0"/>
              </a:spcAft>
              <a:buChar char="»"/>
              <a:defRPr>
                <a:solidFill>
                  <a:schemeClr val="tx1"/>
                </a:solidFill>
                <a:latin typeface="+mn-lt"/>
              </a:defRPr>
            </a:lvl7pPr>
            <a:lvl8pPr marL="2743200" indent="-182880" algn="l" rtl="0" eaLnBrk="1" fontAlgn="base" hangingPunct="1">
              <a:spcBef>
                <a:spcPct val="20000"/>
              </a:spcBef>
              <a:spcAft>
                <a:spcPct val="0"/>
              </a:spcAft>
              <a:buChar char="»"/>
              <a:defRPr>
                <a:solidFill>
                  <a:schemeClr val="tx1"/>
                </a:solidFill>
                <a:latin typeface="+mn-lt"/>
              </a:defRPr>
            </a:lvl8pPr>
            <a:lvl9pPr marL="3108960" indent="-182880" algn="l" rtl="0" eaLnBrk="1" fontAlgn="base" hangingPunct="1">
              <a:spcBef>
                <a:spcPct val="20000"/>
              </a:spcBef>
              <a:spcAft>
                <a:spcPct val="0"/>
              </a:spcAft>
              <a:buChar char="»"/>
              <a:defRPr>
                <a:solidFill>
                  <a:schemeClr val="tx1"/>
                </a:solidFill>
                <a:latin typeface="+mn-lt"/>
              </a:defRPr>
            </a:lvl9pPr>
          </a:lstStyle>
          <a:p>
            <a:pPr marL="0" indent="0" defTabSz="975386" fontAlgn="auto">
              <a:lnSpc>
                <a:spcPct val="120000"/>
              </a:lnSpc>
              <a:spcAft>
                <a:spcPts val="0"/>
              </a:spcAft>
              <a:buSzPct val="85000"/>
              <a:buFont typeface="Wingdings" panose="05000000000000000000" pitchFamily="2" charset="2"/>
              <a:buNone/>
              <a:defRPr/>
            </a:pPr>
            <a:r>
              <a:rPr lang="en-US" sz="3600" kern="0" dirty="0">
                <a:latin typeface="+mj-lt"/>
                <a:ea typeface="MS PGothic" panose="020B0600070205080204" pitchFamily="34" charset="-128"/>
              </a:rPr>
              <a:t>Mission</a:t>
            </a:r>
            <a:r>
              <a:rPr lang="en-US" sz="3600" b="0" kern="0" dirty="0">
                <a:latin typeface="+mj-lt"/>
                <a:ea typeface="MS PGothic" panose="020B0600070205080204" pitchFamily="34" charset="-128"/>
              </a:rPr>
              <a:t>: </a:t>
            </a:r>
            <a:r>
              <a:rPr lang="en-US" sz="2800" b="0" kern="0" dirty="0">
                <a:latin typeface="+mj-lt"/>
                <a:ea typeface="MS PGothic" panose="020B0600070205080204" pitchFamily="34" charset="-128"/>
              </a:rPr>
              <a:t>To improve individual and population health through research that connects the resources and capabilities of learning health care systems </a:t>
            </a:r>
            <a:r>
              <a:rPr lang="en-US" sz="2032" b="0" kern="0" dirty="0">
                <a:latin typeface="+mj-lt"/>
                <a:ea typeface="MS PGothic" panose="020B0600070205080204" pitchFamily="34" charset="-128"/>
              </a:rPr>
              <a:t/>
            </a:r>
            <a:br>
              <a:rPr lang="en-US" sz="2032" b="0" kern="0" dirty="0">
                <a:latin typeface="+mj-lt"/>
                <a:ea typeface="MS PGothic" panose="020B0600070205080204" pitchFamily="34" charset="-128"/>
              </a:rPr>
            </a:br>
            <a:endParaRPr lang="en-US" sz="2032" b="0" kern="0" dirty="0">
              <a:latin typeface="+mj-lt"/>
              <a:ea typeface="MS PGothic" panose="020B0600070205080204" pitchFamily="34" charset="-128"/>
            </a:endParaRPr>
          </a:p>
          <a:p>
            <a:pPr marL="0" indent="0" defTabSz="975386" fontAlgn="auto">
              <a:lnSpc>
                <a:spcPct val="120000"/>
              </a:lnSpc>
              <a:spcAft>
                <a:spcPts val="0"/>
              </a:spcAft>
              <a:buSzPct val="85000"/>
              <a:buFont typeface="Wingdings" panose="05000000000000000000" pitchFamily="2" charset="2"/>
              <a:buNone/>
              <a:defRPr/>
            </a:pPr>
            <a:r>
              <a:rPr lang="en-US" sz="3600" kern="0" dirty="0">
                <a:latin typeface="+mj-lt"/>
                <a:ea typeface="MS PGothic" panose="020B0600070205080204" pitchFamily="34" charset="-128"/>
              </a:rPr>
              <a:t>Vision</a:t>
            </a:r>
            <a:r>
              <a:rPr lang="en-US" sz="3600" b="0" kern="0" dirty="0">
                <a:latin typeface="+mj-lt"/>
                <a:ea typeface="MS PGothic" panose="020B0600070205080204" pitchFamily="34" charset="-128"/>
              </a:rPr>
              <a:t>: </a:t>
            </a:r>
            <a:r>
              <a:rPr lang="en-US" sz="3000" b="0" kern="0" dirty="0">
                <a:latin typeface="+mj-lt"/>
                <a:ea typeface="MS PGothic" panose="020B0600070205080204" pitchFamily="34" charset="-128"/>
              </a:rPr>
              <a:t>The HCRSN is the nation’s preeminent source of population-based research that measurably improves health and health care</a:t>
            </a:r>
            <a:r>
              <a:rPr lang="en-US" sz="2032" b="0" kern="0" dirty="0">
                <a:latin typeface="+mj-lt"/>
                <a:ea typeface="MS PGothic" panose="020B0600070205080204" pitchFamily="34" charset="-128"/>
              </a:rPr>
              <a:t/>
            </a:r>
            <a:br>
              <a:rPr lang="en-US" sz="2032" b="0" kern="0" dirty="0">
                <a:latin typeface="+mj-lt"/>
                <a:ea typeface="MS PGothic" panose="020B0600070205080204" pitchFamily="34" charset="-128"/>
              </a:rPr>
            </a:br>
            <a:endParaRPr lang="en-US" sz="2032" b="0" kern="0" dirty="0">
              <a:latin typeface="+mj-lt"/>
              <a:ea typeface="MS PGothic" panose="020B0600070205080204" pitchFamily="34" charset="-128"/>
            </a:endParaRPr>
          </a:p>
          <a:p>
            <a:pPr marL="0" indent="0" defTabSz="975386" fontAlgn="auto">
              <a:lnSpc>
                <a:spcPct val="120000"/>
              </a:lnSpc>
              <a:spcAft>
                <a:spcPts val="0"/>
              </a:spcAft>
              <a:buFont typeface="Wingdings" panose="05000000000000000000" pitchFamily="2" charset="2"/>
              <a:buNone/>
              <a:defRPr/>
            </a:pPr>
            <a:r>
              <a:rPr lang="en-US" sz="3600" kern="0" dirty="0">
                <a:latin typeface="+mj-lt"/>
                <a:ea typeface="MS PGothic" panose="020B0600070205080204" pitchFamily="34" charset="-128"/>
              </a:rPr>
              <a:t>Values</a:t>
            </a:r>
            <a:r>
              <a:rPr lang="en-US" sz="3600" b="0" kern="0" dirty="0">
                <a:latin typeface="+mj-lt"/>
                <a:ea typeface="MS PGothic" panose="020B0600070205080204" pitchFamily="34" charset="-128"/>
              </a:rPr>
              <a:t>: </a:t>
            </a:r>
          </a:p>
        </p:txBody>
      </p:sp>
      <p:sp>
        <p:nvSpPr>
          <p:cNvPr id="10" name="Text Box 4">
            <a:extLst>
              <a:ext uri="{FF2B5EF4-FFF2-40B4-BE49-F238E27FC236}">
                <a16:creationId xmlns="" xmlns:a16="http://schemas.microsoft.com/office/drawing/2014/main" id="{E40BCB7D-CC27-437F-86E3-50230D2E1213}"/>
              </a:ext>
            </a:extLst>
          </p:cNvPr>
          <p:cNvSpPr txBox="1">
            <a:spLocks noChangeArrowheads="1"/>
          </p:cNvSpPr>
          <p:nvPr/>
        </p:nvSpPr>
        <p:spPr bwMode="auto">
          <a:xfrm>
            <a:off x="376300" y="5238028"/>
            <a:ext cx="4140460" cy="155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966788">
              <a:spcBef>
                <a:spcPct val="50000"/>
              </a:spcBef>
              <a:spcAft>
                <a:spcPct val="25000"/>
              </a:spcAft>
              <a:buClr>
                <a:srgbClr val="CC6600"/>
              </a:buClr>
              <a:buSzPct val="100000"/>
              <a:buFont typeface="Wingdings" panose="05000000000000000000" pitchFamily="2" charset="2"/>
              <a:buChar char="Ü"/>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966788">
              <a:spcBef>
                <a:spcPct val="25000"/>
              </a:spcBef>
              <a:spcAft>
                <a:spcPct val="25000"/>
              </a:spcAft>
              <a:buClr>
                <a:srgbClr val="0054A6"/>
              </a:buClr>
              <a:buSzPct val="100000"/>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2pPr>
            <a:lvl3pPr marL="1143000" indent="-228600" defTabSz="966788">
              <a:spcBef>
                <a:spcPct val="25000"/>
              </a:spcBef>
              <a:buClr>
                <a:schemeClr val="tx1"/>
              </a:buClr>
              <a:buSzPct val="80000"/>
              <a:buFont typeface="Wingdings" panose="05000000000000000000" pitchFamily="2" charset="2"/>
              <a:buChar char="§"/>
              <a:defRPr sz="2000">
                <a:solidFill>
                  <a:schemeClr val="tx1"/>
                </a:solidFill>
                <a:latin typeface="Century Gothic" panose="020B0502020202020204" pitchFamily="34" charset="0"/>
                <a:ea typeface="MS PGothic" panose="020B0600070205080204" pitchFamily="34" charset="-128"/>
              </a:defRPr>
            </a:lvl3pPr>
            <a:lvl4pPr marL="1600200" indent="-228600" defTabSz="966788">
              <a:spcBef>
                <a:spcPct val="25000"/>
              </a:spcBef>
              <a:buClr>
                <a:schemeClr val="tx1"/>
              </a:buClr>
              <a:buFont typeface="Wingdings" panose="05000000000000000000" pitchFamily="2" charset="2"/>
              <a:buChar char="§"/>
              <a:defRPr sz="1600">
                <a:solidFill>
                  <a:schemeClr val="tx1"/>
                </a:solidFill>
                <a:latin typeface="Century Gothic" panose="020B0502020202020204" pitchFamily="34" charset="0"/>
                <a:ea typeface="MS PGothic" panose="020B0600070205080204" pitchFamily="34" charset="-128"/>
              </a:defRPr>
            </a:lvl4pPr>
            <a:lvl5pPr marL="2057400" indent="-228600" defTabSz="966788">
              <a:spcBef>
                <a:spcPct val="25000"/>
              </a:spcBef>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5pPr>
            <a:lvl6pPr marL="25146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6pPr>
            <a:lvl7pPr marL="29718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7pPr>
            <a:lvl8pPr marL="34290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8pPr>
            <a:lvl9pPr marL="38862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9pPr>
          </a:lstStyle>
          <a:p>
            <a:pPr>
              <a:lnSpc>
                <a:spcPct val="90000"/>
              </a:lnSpc>
              <a:buClr>
                <a:srgbClr val="0070C0"/>
              </a:buClr>
              <a:buSzTx/>
              <a:buFont typeface="Wingdings" panose="05000000000000000000" pitchFamily="2" charset="2"/>
              <a:buChar char="§"/>
              <a:defRPr/>
            </a:pPr>
            <a:r>
              <a:rPr lang="en-US" altLang="en-US" dirty="0">
                <a:solidFill>
                  <a:srgbClr val="008FD4"/>
                </a:solidFill>
                <a:latin typeface="+mj-lt"/>
              </a:rPr>
              <a:t> </a:t>
            </a:r>
            <a:r>
              <a:rPr lang="en-US" altLang="en-US" b="0" dirty="0">
                <a:latin typeface="+mj-lt"/>
              </a:rPr>
              <a:t>Scientific excellence</a:t>
            </a:r>
          </a:p>
          <a:p>
            <a:pPr>
              <a:lnSpc>
                <a:spcPct val="90000"/>
              </a:lnSpc>
              <a:buClr>
                <a:srgbClr val="0070C0"/>
              </a:buClr>
              <a:buSzTx/>
              <a:buFont typeface="Wingdings" panose="05000000000000000000" pitchFamily="2" charset="2"/>
              <a:buChar char="§"/>
              <a:defRPr/>
            </a:pPr>
            <a:r>
              <a:rPr lang="en-US" altLang="en-US" b="0" dirty="0">
                <a:latin typeface="+mj-lt"/>
              </a:rPr>
              <a:t> Innovation and creativity</a:t>
            </a:r>
          </a:p>
          <a:p>
            <a:pPr>
              <a:lnSpc>
                <a:spcPct val="90000"/>
              </a:lnSpc>
              <a:buClr>
                <a:srgbClr val="0070C0"/>
              </a:buClr>
              <a:buSzTx/>
              <a:buFont typeface="Wingdings" panose="05000000000000000000" pitchFamily="2" charset="2"/>
              <a:buChar char="§"/>
              <a:defRPr/>
            </a:pPr>
            <a:r>
              <a:rPr lang="en-US" altLang="en-US" b="0" dirty="0">
                <a:latin typeface="+mj-lt"/>
              </a:rPr>
              <a:t> Actionable research findings</a:t>
            </a:r>
            <a:endParaRPr lang="en-US" altLang="en-US" dirty="0">
              <a:solidFill>
                <a:srgbClr val="008FD4"/>
              </a:solidFill>
              <a:latin typeface="+mj-lt"/>
            </a:endParaRPr>
          </a:p>
        </p:txBody>
      </p:sp>
      <p:sp>
        <p:nvSpPr>
          <p:cNvPr id="11" name="Text Box 5">
            <a:extLst>
              <a:ext uri="{FF2B5EF4-FFF2-40B4-BE49-F238E27FC236}">
                <a16:creationId xmlns="" xmlns:a16="http://schemas.microsoft.com/office/drawing/2014/main" id="{17E8EA8B-05D6-45FF-9474-A214241B2F55}"/>
              </a:ext>
            </a:extLst>
          </p:cNvPr>
          <p:cNvSpPr txBox="1">
            <a:spLocks noChangeArrowheads="1"/>
          </p:cNvSpPr>
          <p:nvPr/>
        </p:nvSpPr>
        <p:spPr bwMode="auto">
          <a:xfrm>
            <a:off x="5056820" y="5238754"/>
            <a:ext cx="4140460" cy="155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966788">
              <a:spcBef>
                <a:spcPct val="50000"/>
              </a:spcBef>
              <a:spcAft>
                <a:spcPct val="25000"/>
              </a:spcAft>
              <a:buClr>
                <a:srgbClr val="CC6600"/>
              </a:buClr>
              <a:buSzPct val="100000"/>
              <a:buFont typeface="Wingdings" panose="05000000000000000000" pitchFamily="2" charset="2"/>
              <a:buChar char="Ü"/>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966788">
              <a:spcBef>
                <a:spcPct val="25000"/>
              </a:spcBef>
              <a:spcAft>
                <a:spcPct val="25000"/>
              </a:spcAft>
              <a:buClr>
                <a:srgbClr val="0054A6"/>
              </a:buClr>
              <a:buSzPct val="100000"/>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2pPr>
            <a:lvl3pPr marL="1143000" indent="-228600" defTabSz="966788">
              <a:spcBef>
                <a:spcPct val="25000"/>
              </a:spcBef>
              <a:buClr>
                <a:schemeClr val="tx1"/>
              </a:buClr>
              <a:buSzPct val="80000"/>
              <a:buFont typeface="Wingdings" panose="05000000000000000000" pitchFamily="2" charset="2"/>
              <a:buChar char="§"/>
              <a:defRPr sz="2000">
                <a:solidFill>
                  <a:schemeClr val="tx1"/>
                </a:solidFill>
                <a:latin typeface="Century Gothic" panose="020B0502020202020204" pitchFamily="34" charset="0"/>
                <a:ea typeface="MS PGothic" panose="020B0600070205080204" pitchFamily="34" charset="-128"/>
              </a:defRPr>
            </a:lvl3pPr>
            <a:lvl4pPr marL="1600200" indent="-228600" defTabSz="966788">
              <a:spcBef>
                <a:spcPct val="25000"/>
              </a:spcBef>
              <a:buClr>
                <a:schemeClr val="tx1"/>
              </a:buClr>
              <a:buFont typeface="Wingdings" panose="05000000000000000000" pitchFamily="2" charset="2"/>
              <a:buChar char="§"/>
              <a:defRPr sz="1600">
                <a:solidFill>
                  <a:schemeClr val="tx1"/>
                </a:solidFill>
                <a:latin typeface="Century Gothic" panose="020B0502020202020204" pitchFamily="34" charset="0"/>
                <a:ea typeface="MS PGothic" panose="020B0600070205080204" pitchFamily="34" charset="-128"/>
              </a:defRPr>
            </a:lvl4pPr>
            <a:lvl5pPr marL="2057400" indent="-228600" defTabSz="966788">
              <a:spcBef>
                <a:spcPct val="25000"/>
              </a:spcBef>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5pPr>
            <a:lvl6pPr marL="25146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6pPr>
            <a:lvl7pPr marL="29718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7pPr>
            <a:lvl8pPr marL="34290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8pPr>
            <a:lvl9pPr marL="3886200" indent="-228600" defTabSz="966788" eaLnBrk="0" fontAlgn="base" hangingPunct="0">
              <a:spcBef>
                <a:spcPct val="25000"/>
              </a:spcBef>
              <a:spcAft>
                <a:spcPct val="0"/>
              </a:spcAft>
              <a:buClr>
                <a:schemeClr val="tx1"/>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defRPr>
            </a:lvl9pPr>
          </a:lstStyle>
          <a:p>
            <a:pPr>
              <a:lnSpc>
                <a:spcPct val="90000"/>
              </a:lnSpc>
              <a:buClr>
                <a:srgbClr val="0071BC"/>
              </a:buClr>
              <a:buSzTx/>
              <a:buFont typeface="Wingdings" panose="05000000000000000000" pitchFamily="2" charset="2"/>
              <a:buChar char="§"/>
              <a:defRPr/>
            </a:pPr>
            <a:r>
              <a:rPr lang="en-US" altLang="en-US" b="0" dirty="0">
                <a:latin typeface="+mj-lt"/>
              </a:rPr>
              <a:t> Collaboration and teamwork</a:t>
            </a:r>
          </a:p>
          <a:p>
            <a:pPr>
              <a:lnSpc>
                <a:spcPct val="90000"/>
              </a:lnSpc>
              <a:buClr>
                <a:srgbClr val="0071BC"/>
              </a:buClr>
              <a:buSzTx/>
              <a:buFont typeface="Wingdings" panose="05000000000000000000" pitchFamily="2" charset="2"/>
              <a:buChar char="§"/>
              <a:defRPr/>
            </a:pPr>
            <a:r>
              <a:rPr lang="en-US" altLang="en-US" b="0" dirty="0">
                <a:latin typeface="+mj-lt"/>
              </a:rPr>
              <a:t> Transparency</a:t>
            </a:r>
          </a:p>
          <a:p>
            <a:pPr>
              <a:lnSpc>
                <a:spcPct val="90000"/>
              </a:lnSpc>
              <a:buClr>
                <a:srgbClr val="0071BC"/>
              </a:buClr>
              <a:buSzTx/>
              <a:buFont typeface="Wingdings" panose="05000000000000000000" pitchFamily="2" charset="2"/>
              <a:buChar char="§"/>
              <a:defRPr/>
            </a:pPr>
            <a:r>
              <a:rPr lang="en-US" altLang="en-US" b="0" dirty="0">
                <a:latin typeface="+mj-lt"/>
              </a:rPr>
              <a:t> Efficiency</a:t>
            </a:r>
            <a:endParaRPr lang="en-US" altLang="en-US" dirty="0">
              <a:solidFill>
                <a:srgbClr val="008FD4"/>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a:extLst>
              <a:ext uri="{FF2B5EF4-FFF2-40B4-BE49-F238E27FC236}">
                <a16:creationId xmlns="" xmlns:a16="http://schemas.microsoft.com/office/drawing/2014/main" id="{D3429E55-4792-4346-9664-50207EA793A9}"/>
              </a:ext>
            </a:extLst>
          </p:cNvPr>
          <p:cNvSpPr>
            <a:spLocks noGrp="1"/>
          </p:cNvSpPr>
          <p:nvPr>
            <p:ph idx="1"/>
          </p:nvPr>
        </p:nvSpPr>
        <p:spPr>
          <a:xfrm>
            <a:off x="4284663" y="1393936"/>
            <a:ext cx="5345112" cy="4675932"/>
          </a:xfrm>
        </p:spPr>
        <p:txBody>
          <a:bodyPr numCol="2"/>
          <a:lstStyle/>
          <a:p>
            <a:pPr marL="0" indent="0">
              <a:buFontTx/>
              <a:buNone/>
              <a:defRPr/>
            </a:pPr>
            <a:r>
              <a:rPr lang="en-US" altLang="en-US" sz="2800" b="1" dirty="0">
                <a:solidFill>
                  <a:srgbClr val="00B050"/>
                </a:solidFill>
              </a:rPr>
              <a:t>Disciplinary Expertise</a:t>
            </a:r>
          </a:p>
          <a:p>
            <a:pPr marL="364480" indent="-364480">
              <a:defRPr/>
            </a:pPr>
            <a:r>
              <a:rPr lang="en-US" altLang="en-US" sz="2000" dirty="0"/>
              <a:t>Epidemiology</a:t>
            </a:r>
          </a:p>
          <a:p>
            <a:pPr marL="364480" indent="-364480">
              <a:defRPr/>
            </a:pPr>
            <a:r>
              <a:rPr lang="en-US" altLang="en-US" sz="2000" dirty="0"/>
              <a:t>Health Services Research</a:t>
            </a:r>
          </a:p>
          <a:p>
            <a:pPr marL="364480" indent="-364480">
              <a:defRPr/>
            </a:pPr>
            <a:r>
              <a:rPr lang="en-US" altLang="en-US" sz="2000" dirty="0"/>
              <a:t>Health Economics</a:t>
            </a:r>
          </a:p>
          <a:p>
            <a:pPr marL="364480" indent="-364480">
              <a:defRPr/>
            </a:pPr>
            <a:r>
              <a:rPr lang="en-US" altLang="en-US" sz="2000" dirty="0"/>
              <a:t>Social Sciences</a:t>
            </a:r>
          </a:p>
          <a:p>
            <a:pPr marL="364480" indent="-364480">
              <a:defRPr/>
            </a:pPr>
            <a:r>
              <a:rPr lang="en-US" altLang="en-US" sz="2000" dirty="0"/>
              <a:t>Public Health</a:t>
            </a:r>
          </a:p>
          <a:p>
            <a:pPr marL="0" indent="0">
              <a:buFontTx/>
              <a:buNone/>
              <a:defRPr/>
            </a:pPr>
            <a:endParaRPr lang="en-US" altLang="en-US" sz="2400" b="1" dirty="0">
              <a:solidFill>
                <a:srgbClr val="7030A0"/>
              </a:solidFill>
            </a:endParaRPr>
          </a:p>
          <a:p>
            <a:pPr marL="0" indent="0">
              <a:buFontTx/>
              <a:buNone/>
              <a:defRPr/>
            </a:pPr>
            <a:endParaRPr lang="en-US" altLang="en-US" sz="2400" b="1" dirty="0">
              <a:solidFill>
                <a:srgbClr val="7030A0"/>
              </a:solidFill>
            </a:endParaRPr>
          </a:p>
          <a:p>
            <a:pPr marL="0" indent="0">
              <a:buFontTx/>
              <a:buNone/>
              <a:defRPr/>
            </a:pPr>
            <a:endParaRPr lang="en-US" altLang="en-US" sz="2400" b="1" dirty="0">
              <a:solidFill>
                <a:srgbClr val="7030A0"/>
              </a:solidFill>
            </a:endParaRPr>
          </a:p>
          <a:p>
            <a:pPr marL="0" indent="0">
              <a:buFontTx/>
              <a:buNone/>
              <a:defRPr/>
            </a:pPr>
            <a:r>
              <a:rPr lang="en-US" altLang="en-US" sz="2800" b="1" dirty="0">
                <a:solidFill>
                  <a:srgbClr val="7030A0"/>
                </a:solidFill>
              </a:rPr>
              <a:t>Examples of Topical Expertise</a:t>
            </a:r>
            <a:r>
              <a:rPr lang="en-US" altLang="en-US" sz="2400" b="1" dirty="0">
                <a:solidFill>
                  <a:srgbClr val="7030A0"/>
                </a:solidFill>
              </a:rPr>
              <a:t> </a:t>
            </a:r>
          </a:p>
          <a:p>
            <a:pPr marL="364480" indent="-364480">
              <a:defRPr/>
            </a:pPr>
            <a:r>
              <a:rPr lang="en-US" altLang="en-US" sz="2000" dirty="0"/>
              <a:t>Addiction</a:t>
            </a:r>
          </a:p>
          <a:p>
            <a:pPr marL="364480" indent="-364480">
              <a:defRPr/>
            </a:pPr>
            <a:r>
              <a:rPr lang="en-US" altLang="en-US" sz="2000" dirty="0"/>
              <a:t>Aging</a:t>
            </a:r>
          </a:p>
          <a:p>
            <a:pPr marL="364480" indent="-364480">
              <a:defRPr/>
            </a:pPr>
            <a:r>
              <a:rPr lang="en-US" altLang="en-US" sz="2000" dirty="0"/>
              <a:t>Cancer</a:t>
            </a:r>
          </a:p>
          <a:p>
            <a:pPr marL="364480" indent="-364480">
              <a:defRPr/>
            </a:pPr>
            <a:r>
              <a:rPr lang="en-US" altLang="en-US" sz="2000" dirty="0"/>
              <a:t>Chronic Disease</a:t>
            </a:r>
          </a:p>
          <a:p>
            <a:pPr marL="364480" indent="-364480">
              <a:defRPr/>
            </a:pPr>
            <a:r>
              <a:rPr lang="en-US" altLang="en-US" sz="2000" dirty="0"/>
              <a:t>Disparities/Health Equity</a:t>
            </a:r>
          </a:p>
          <a:p>
            <a:pPr marL="364480" indent="-364480">
              <a:defRPr/>
            </a:pPr>
            <a:r>
              <a:rPr lang="en-US" altLang="en-US" sz="2000" dirty="0"/>
              <a:t>Infectious Disease</a:t>
            </a:r>
          </a:p>
          <a:p>
            <a:pPr marL="364480" indent="-364480">
              <a:defRPr/>
            </a:pPr>
            <a:r>
              <a:rPr lang="en-US" altLang="en-US" sz="2000" dirty="0"/>
              <a:t>Mental Health</a:t>
            </a:r>
          </a:p>
          <a:p>
            <a:pPr marL="364480" indent="-364480">
              <a:defRPr/>
            </a:pPr>
            <a:r>
              <a:rPr lang="en-US" altLang="en-US" sz="2000" dirty="0"/>
              <a:t>Women’s Health </a:t>
            </a:r>
          </a:p>
        </p:txBody>
      </p:sp>
      <p:sp>
        <p:nvSpPr>
          <p:cNvPr id="5" name="Text Placeholder 4">
            <a:extLst>
              <a:ext uri="{FF2B5EF4-FFF2-40B4-BE49-F238E27FC236}">
                <a16:creationId xmlns="" xmlns:a16="http://schemas.microsoft.com/office/drawing/2014/main" id="{C61DE09F-E005-47F9-B01F-50D37B30AC87}"/>
              </a:ext>
            </a:extLst>
          </p:cNvPr>
          <p:cNvSpPr>
            <a:spLocks noGrp="1"/>
          </p:cNvSpPr>
          <p:nvPr>
            <p:ph type="body" sz="half" idx="2"/>
          </p:nvPr>
        </p:nvSpPr>
        <p:spPr>
          <a:xfrm>
            <a:off x="255588" y="1393825"/>
            <a:ext cx="3803650" cy="5670550"/>
          </a:xfrm>
          <a:ln>
            <a:solidFill>
              <a:schemeClr val="accent5">
                <a:lumMod val="90000"/>
              </a:schemeClr>
            </a:solidFill>
          </a:ln>
        </p:spPr>
        <p:txBody>
          <a:bodyPr/>
          <a:lstStyle/>
          <a:p>
            <a:pPr>
              <a:defRPr/>
            </a:pPr>
            <a:r>
              <a:rPr lang="en-US" altLang="en-US" sz="2000" b="1" dirty="0"/>
              <a:t>The</a:t>
            </a:r>
            <a:r>
              <a:rPr lang="en-US" altLang="en-US" sz="2000" dirty="0"/>
              <a:t> </a:t>
            </a:r>
            <a:r>
              <a:rPr lang="en-US" altLang="en-US" sz="2000" b="1" dirty="0"/>
              <a:t>Health Care Systems Research Network</a:t>
            </a:r>
            <a:r>
              <a:rPr lang="en-US" altLang="en-US" sz="2000" dirty="0"/>
              <a:t> brings together research centers embedded within some of the best and most innovative US healthcare systems  </a:t>
            </a:r>
          </a:p>
          <a:p>
            <a:pPr>
              <a:spcBef>
                <a:spcPts val="1200"/>
              </a:spcBef>
              <a:defRPr/>
            </a:pPr>
            <a:r>
              <a:rPr lang="en-US" altLang="en-US" sz="2000" dirty="0"/>
              <a:t>Collectively, the HCSRN involves </a:t>
            </a:r>
            <a:r>
              <a:rPr lang="en-US" altLang="en-US" sz="2000" dirty="0">
                <a:solidFill>
                  <a:srgbClr val="0054A6"/>
                </a:solidFill>
              </a:rPr>
              <a:t>&gt;1,900 </a:t>
            </a:r>
            <a:r>
              <a:rPr lang="en-US" altLang="en-US" sz="2000" dirty="0"/>
              <a:t>scientists and research staff with methodological and content expertise from an array of </a:t>
            </a:r>
            <a:r>
              <a:rPr lang="en-US" altLang="en-US" sz="2000" dirty="0">
                <a:solidFill>
                  <a:srgbClr val="009900"/>
                </a:solidFill>
              </a:rPr>
              <a:t>disciplines</a:t>
            </a:r>
            <a:r>
              <a:rPr lang="en-US" altLang="en-US" sz="2000" dirty="0"/>
              <a:t> and </a:t>
            </a:r>
            <a:r>
              <a:rPr lang="en-US" altLang="en-US" sz="2000" dirty="0">
                <a:solidFill>
                  <a:srgbClr val="7030A0"/>
                </a:solidFill>
              </a:rPr>
              <a:t>topic areas</a:t>
            </a:r>
          </a:p>
          <a:p>
            <a:pPr>
              <a:spcBef>
                <a:spcPts val="1200"/>
              </a:spcBef>
              <a:defRPr/>
            </a:pPr>
            <a:r>
              <a:rPr lang="en-US" sz="2000" dirty="0"/>
              <a:t>After 20 years as HMORN, name changed in 2015 to reflect evolving membership</a:t>
            </a:r>
          </a:p>
        </p:txBody>
      </p:sp>
      <p:sp>
        <p:nvSpPr>
          <p:cNvPr id="10" name="Title 14">
            <a:extLst>
              <a:ext uri="{FF2B5EF4-FFF2-40B4-BE49-F238E27FC236}">
                <a16:creationId xmlns="" xmlns:a16="http://schemas.microsoft.com/office/drawing/2014/main" id="{73F388F9-AB16-4646-90C3-7016C81E1F39}"/>
              </a:ext>
            </a:extLst>
          </p:cNvPr>
          <p:cNvSpPr txBox="1">
            <a:spLocks/>
          </p:cNvSpPr>
          <p:nvPr/>
        </p:nvSpPr>
        <p:spPr bwMode="auto">
          <a:xfrm>
            <a:off x="4384675" y="6178550"/>
            <a:ext cx="5245100" cy="900113"/>
          </a:xfrm>
          <a:prstGeom prst="rect">
            <a:avLst/>
          </a:prstGeom>
          <a:solidFill>
            <a:srgbClr val="D3DDE9">
              <a:alpha val="38000"/>
            </a:srgbClr>
          </a:solidFill>
          <a:ln w="9525">
            <a:noFill/>
            <a:miter lim="800000"/>
            <a:headEnd/>
            <a:tailEnd/>
          </a:ln>
        </p:spPr>
        <p:txBody>
          <a:bodyPr lIns="182880" tIns="182880" rIns="182880" bIns="182880" anchor="ctr"/>
          <a:lstStyle>
            <a:lvl1pPr algn="l" rtl="0" eaLnBrk="0" fontAlgn="base" hangingPunct="0">
              <a:spcBef>
                <a:spcPct val="0"/>
              </a:spcBef>
              <a:spcAft>
                <a:spcPct val="0"/>
              </a:spcAft>
              <a:defRPr sz="2133" b="1">
                <a:solidFill>
                  <a:schemeClr val="tx2"/>
                </a:solidFill>
                <a:latin typeface="+mj-lt"/>
                <a:ea typeface="+mj-ea"/>
                <a:cs typeface="+mj-cs"/>
              </a:defRPr>
            </a:lvl1pPr>
            <a:lvl2pPr algn="ctr" rtl="0" eaLnBrk="0" fontAlgn="base" hangingPunct="0">
              <a:spcBef>
                <a:spcPct val="0"/>
              </a:spcBef>
              <a:spcAft>
                <a:spcPct val="0"/>
              </a:spcAft>
              <a:defRPr sz="4673">
                <a:solidFill>
                  <a:schemeClr val="tx2"/>
                </a:solidFill>
                <a:latin typeface="Arial" charset="0"/>
                <a:cs typeface="Arial" charset="0"/>
              </a:defRPr>
            </a:lvl2pPr>
            <a:lvl3pPr algn="ctr" rtl="0" eaLnBrk="0" fontAlgn="base" hangingPunct="0">
              <a:spcBef>
                <a:spcPct val="0"/>
              </a:spcBef>
              <a:spcAft>
                <a:spcPct val="0"/>
              </a:spcAft>
              <a:defRPr sz="4673">
                <a:solidFill>
                  <a:schemeClr val="tx2"/>
                </a:solidFill>
                <a:latin typeface="Arial" charset="0"/>
                <a:cs typeface="Arial" charset="0"/>
              </a:defRPr>
            </a:lvl3pPr>
            <a:lvl4pPr algn="ctr" rtl="0" eaLnBrk="0" fontAlgn="base" hangingPunct="0">
              <a:spcBef>
                <a:spcPct val="0"/>
              </a:spcBef>
              <a:spcAft>
                <a:spcPct val="0"/>
              </a:spcAft>
              <a:defRPr sz="4673">
                <a:solidFill>
                  <a:schemeClr val="tx2"/>
                </a:solidFill>
                <a:latin typeface="Arial" charset="0"/>
                <a:cs typeface="Arial" charset="0"/>
              </a:defRPr>
            </a:lvl4pPr>
            <a:lvl5pPr algn="ctr" rtl="0" eaLnBrk="0" fontAlgn="base" hangingPunct="0">
              <a:spcBef>
                <a:spcPct val="0"/>
              </a:spcBef>
              <a:spcAft>
                <a:spcPct val="0"/>
              </a:spcAft>
              <a:defRPr sz="4673">
                <a:solidFill>
                  <a:schemeClr val="tx2"/>
                </a:solidFill>
                <a:latin typeface="Arial" charset="0"/>
                <a:cs typeface="Arial" charset="0"/>
              </a:defRPr>
            </a:lvl5pPr>
            <a:lvl6pPr marL="487693" algn="ctr" rtl="0" fontAlgn="base">
              <a:spcBef>
                <a:spcPct val="0"/>
              </a:spcBef>
              <a:spcAft>
                <a:spcPct val="0"/>
              </a:spcAft>
              <a:defRPr sz="4693">
                <a:solidFill>
                  <a:schemeClr val="tx2"/>
                </a:solidFill>
                <a:latin typeface="Arial" charset="0"/>
                <a:cs typeface="Arial" charset="0"/>
              </a:defRPr>
            </a:lvl6pPr>
            <a:lvl7pPr marL="975386" algn="ctr" rtl="0" fontAlgn="base">
              <a:spcBef>
                <a:spcPct val="0"/>
              </a:spcBef>
              <a:spcAft>
                <a:spcPct val="0"/>
              </a:spcAft>
              <a:defRPr sz="4693">
                <a:solidFill>
                  <a:schemeClr val="tx2"/>
                </a:solidFill>
                <a:latin typeface="Arial" charset="0"/>
                <a:cs typeface="Arial" charset="0"/>
              </a:defRPr>
            </a:lvl7pPr>
            <a:lvl8pPr marL="1463079" algn="ctr" rtl="0" fontAlgn="base">
              <a:spcBef>
                <a:spcPct val="0"/>
              </a:spcBef>
              <a:spcAft>
                <a:spcPct val="0"/>
              </a:spcAft>
              <a:defRPr sz="4693">
                <a:solidFill>
                  <a:schemeClr val="tx2"/>
                </a:solidFill>
                <a:latin typeface="Arial" charset="0"/>
                <a:cs typeface="Arial" charset="0"/>
              </a:defRPr>
            </a:lvl8pPr>
            <a:lvl9pPr marL="1950772" algn="ctr" rtl="0" fontAlgn="base">
              <a:spcBef>
                <a:spcPct val="0"/>
              </a:spcBef>
              <a:spcAft>
                <a:spcPct val="0"/>
              </a:spcAft>
              <a:defRPr sz="4693">
                <a:solidFill>
                  <a:schemeClr val="tx2"/>
                </a:solidFill>
                <a:latin typeface="Arial" charset="0"/>
                <a:cs typeface="Arial" charset="0"/>
              </a:defRPr>
            </a:lvl9pPr>
          </a:lstStyle>
          <a:p>
            <a:pPr>
              <a:defRPr/>
            </a:pPr>
            <a:r>
              <a:rPr lang="en-US" sz="2800" kern="0" dirty="0" smtClean="0">
                <a:solidFill>
                  <a:srgbClr val="0070C0"/>
                </a:solidFill>
                <a:ea typeface="ＭＳ Ｐゴシック" charset="0"/>
              </a:rPr>
              <a:t>16+ </a:t>
            </a:r>
            <a:r>
              <a:rPr lang="en-US" sz="2800" kern="0" dirty="0">
                <a:solidFill>
                  <a:srgbClr val="0070C0"/>
                </a:solidFill>
                <a:ea typeface="ＭＳ Ｐゴシック" charset="0"/>
              </a:rPr>
              <a:t>million patients &amp; members</a:t>
            </a:r>
          </a:p>
        </p:txBody>
      </p:sp>
      <p:sp>
        <p:nvSpPr>
          <p:cNvPr id="6" name="Title 14">
            <a:extLst>
              <a:ext uri="{FF2B5EF4-FFF2-40B4-BE49-F238E27FC236}">
                <a16:creationId xmlns="" xmlns:a16="http://schemas.microsoft.com/office/drawing/2014/main" id="{AF686DEC-7AB9-40FB-916C-F991D767D31E}"/>
              </a:ext>
            </a:extLst>
          </p:cNvPr>
          <p:cNvSpPr txBox="1">
            <a:spLocks/>
          </p:cNvSpPr>
          <p:nvPr/>
        </p:nvSpPr>
        <p:spPr bwMode="auto">
          <a:xfrm>
            <a:off x="3400425" y="436563"/>
            <a:ext cx="635317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l" rtl="0" eaLnBrk="1" fontAlgn="base" hangingPunct="1">
              <a:spcBef>
                <a:spcPct val="0"/>
              </a:spcBef>
              <a:spcAft>
                <a:spcPct val="0"/>
              </a:spcAft>
              <a:defRPr sz="2880">
                <a:solidFill>
                  <a:schemeClr val="tx2"/>
                </a:solidFill>
                <a:latin typeface="+mj-lt"/>
                <a:ea typeface="+mj-ea"/>
                <a:cs typeface="+mj-cs"/>
              </a:defRPr>
            </a:lvl1pPr>
            <a:lvl2pPr algn="l" rtl="0" eaLnBrk="1" fontAlgn="base" hangingPunct="1">
              <a:spcBef>
                <a:spcPct val="0"/>
              </a:spcBef>
              <a:spcAft>
                <a:spcPct val="0"/>
              </a:spcAft>
              <a:defRPr sz="2880">
                <a:solidFill>
                  <a:schemeClr val="tx2"/>
                </a:solidFill>
                <a:latin typeface="Arial" pitchFamily="34" charset="0"/>
              </a:defRPr>
            </a:lvl2pPr>
            <a:lvl3pPr algn="l" rtl="0" eaLnBrk="1" fontAlgn="base" hangingPunct="1">
              <a:spcBef>
                <a:spcPct val="0"/>
              </a:spcBef>
              <a:spcAft>
                <a:spcPct val="0"/>
              </a:spcAft>
              <a:defRPr sz="2880">
                <a:solidFill>
                  <a:schemeClr val="tx2"/>
                </a:solidFill>
                <a:latin typeface="Arial" pitchFamily="34" charset="0"/>
              </a:defRPr>
            </a:lvl3pPr>
            <a:lvl4pPr algn="l" rtl="0" eaLnBrk="1" fontAlgn="base" hangingPunct="1">
              <a:spcBef>
                <a:spcPct val="0"/>
              </a:spcBef>
              <a:spcAft>
                <a:spcPct val="0"/>
              </a:spcAft>
              <a:defRPr sz="2880">
                <a:solidFill>
                  <a:schemeClr val="tx2"/>
                </a:solidFill>
                <a:latin typeface="Arial" pitchFamily="34" charset="0"/>
              </a:defRPr>
            </a:lvl4pPr>
            <a:lvl5pPr algn="l" rtl="0" eaLnBrk="1" fontAlgn="base" hangingPunct="1">
              <a:spcBef>
                <a:spcPct val="0"/>
              </a:spcBef>
              <a:spcAft>
                <a:spcPct val="0"/>
              </a:spcAft>
              <a:defRPr sz="2880">
                <a:solidFill>
                  <a:schemeClr val="tx2"/>
                </a:solidFill>
                <a:latin typeface="Arial" pitchFamily="34" charset="0"/>
              </a:defRPr>
            </a:lvl5pPr>
            <a:lvl6pPr marL="365760" algn="l" rtl="0" eaLnBrk="1" fontAlgn="base" hangingPunct="1">
              <a:spcBef>
                <a:spcPct val="0"/>
              </a:spcBef>
              <a:spcAft>
                <a:spcPct val="0"/>
              </a:spcAft>
              <a:defRPr sz="2880">
                <a:solidFill>
                  <a:schemeClr val="tx2"/>
                </a:solidFill>
                <a:latin typeface="Arial" pitchFamily="34" charset="0"/>
              </a:defRPr>
            </a:lvl6pPr>
            <a:lvl7pPr marL="731520" algn="l" rtl="0" eaLnBrk="1" fontAlgn="base" hangingPunct="1">
              <a:spcBef>
                <a:spcPct val="0"/>
              </a:spcBef>
              <a:spcAft>
                <a:spcPct val="0"/>
              </a:spcAft>
              <a:defRPr sz="2880">
                <a:solidFill>
                  <a:schemeClr val="tx2"/>
                </a:solidFill>
                <a:latin typeface="Arial" pitchFamily="34" charset="0"/>
              </a:defRPr>
            </a:lvl7pPr>
            <a:lvl8pPr marL="1097280" algn="l" rtl="0" eaLnBrk="1" fontAlgn="base" hangingPunct="1">
              <a:spcBef>
                <a:spcPct val="0"/>
              </a:spcBef>
              <a:spcAft>
                <a:spcPct val="0"/>
              </a:spcAft>
              <a:defRPr sz="2880">
                <a:solidFill>
                  <a:schemeClr val="tx2"/>
                </a:solidFill>
                <a:latin typeface="Arial" pitchFamily="34" charset="0"/>
              </a:defRPr>
            </a:lvl8pPr>
            <a:lvl9pPr marL="1463040" algn="l" rtl="0" eaLnBrk="1" fontAlgn="base" hangingPunct="1">
              <a:spcBef>
                <a:spcPct val="0"/>
              </a:spcBef>
              <a:spcAft>
                <a:spcPct val="0"/>
              </a:spcAft>
              <a:defRPr sz="2880">
                <a:solidFill>
                  <a:schemeClr val="tx2"/>
                </a:solidFill>
                <a:latin typeface="Arial" pitchFamily="34" charset="0"/>
              </a:defRPr>
            </a:lvl9pPr>
          </a:lstStyle>
          <a:p>
            <a:pPr defTabSz="975386" fontAlgn="auto">
              <a:spcAft>
                <a:spcPts val="0"/>
              </a:spcAft>
              <a:defRPr/>
            </a:pPr>
            <a:r>
              <a:rPr lang="en-US" sz="4000" kern="0" dirty="0">
                <a:ea typeface="MS PGothic" panose="020B0600070205080204" pitchFamily="34" charset="-128"/>
              </a:rPr>
              <a:t>About </a:t>
            </a:r>
            <a:r>
              <a:rPr lang="en-US" sz="4100" kern="0" dirty="0">
                <a:ea typeface="MS PGothic" panose="020B0600070205080204" pitchFamily="34" charset="-128"/>
              </a:rPr>
              <a:t>the</a:t>
            </a:r>
            <a:r>
              <a:rPr lang="en-US" sz="4000" kern="0" dirty="0">
                <a:ea typeface="MS PGothic" panose="020B0600070205080204" pitchFamily="34" charset="-128"/>
              </a:rPr>
              <a:t> HCSRN</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Freeform 31">
            <a:extLst>
              <a:ext uri="{FF2B5EF4-FFF2-40B4-BE49-F238E27FC236}">
                <a16:creationId xmlns="" xmlns:a16="http://schemas.microsoft.com/office/drawing/2014/main" id="{3CAD00AD-D1DA-4A49-9CC0-07C50B3EF0A0}"/>
              </a:ext>
            </a:extLst>
          </p:cNvPr>
          <p:cNvSpPr>
            <a:spLocks/>
          </p:cNvSpPr>
          <p:nvPr/>
        </p:nvSpPr>
        <p:spPr bwMode="auto">
          <a:xfrm>
            <a:off x="7562850" y="3522663"/>
            <a:ext cx="217488" cy="465137"/>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7" name="Freeform 7">
            <a:extLst>
              <a:ext uri="{FF2B5EF4-FFF2-40B4-BE49-F238E27FC236}">
                <a16:creationId xmlns="" xmlns:a16="http://schemas.microsoft.com/office/drawing/2014/main" id="{95E8CBE3-3652-4EED-9F12-9839F4F54D76}"/>
              </a:ext>
            </a:extLst>
          </p:cNvPr>
          <p:cNvSpPr>
            <a:spLocks/>
          </p:cNvSpPr>
          <p:nvPr/>
        </p:nvSpPr>
        <p:spPr bwMode="auto">
          <a:xfrm>
            <a:off x="6103938" y="5154613"/>
            <a:ext cx="911225" cy="86042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8" name="Freeform 8">
            <a:extLst>
              <a:ext uri="{FF2B5EF4-FFF2-40B4-BE49-F238E27FC236}">
                <a16:creationId xmlns="" xmlns:a16="http://schemas.microsoft.com/office/drawing/2014/main" id="{F281448E-F015-44F0-BC2E-C01371109F54}"/>
              </a:ext>
            </a:extLst>
          </p:cNvPr>
          <p:cNvSpPr>
            <a:spLocks/>
          </p:cNvSpPr>
          <p:nvPr/>
        </p:nvSpPr>
        <p:spPr bwMode="auto">
          <a:xfrm>
            <a:off x="5981700" y="4435475"/>
            <a:ext cx="414338" cy="841375"/>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9" name="Freeform 9">
            <a:extLst>
              <a:ext uri="{FF2B5EF4-FFF2-40B4-BE49-F238E27FC236}">
                <a16:creationId xmlns="" xmlns:a16="http://schemas.microsoft.com/office/drawing/2014/main" id="{B3817D48-7902-4CAC-A1E8-FD110CDCB26A}"/>
              </a:ext>
            </a:extLst>
          </p:cNvPr>
          <p:cNvSpPr>
            <a:spLocks/>
          </p:cNvSpPr>
          <p:nvPr/>
        </p:nvSpPr>
        <p:spPr bwMode="auto">
          <a:xfrm>
            <a:off x="5589588" y="4435475"/>
            <a:ext cx="442912" cy="841375"/>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 name="Freeform 10">
            <a:extLst>
              <a:ext uri="{FF2B5EF4-FFF2-40B4-BE49-F238E27FC236}">
                <a16:creationId xmlns="" xmlns:a16="http://schemas.microsoft.com/office/drawing/2014/main" id="{BBBBA24F-57DA-4977-BC31-9512D0D5256E}"/>
              </a:ext>
            </a:extLst>
          </p:cNvPr>
          <p:cNvSpPr>
            <a:spLocks/>
          </p:cNvSpPr>
          <p:nvPr/>
        </p:nvSpPr>
        <p:spPr bwMode="auto">
          <a:xfrm>
            <a:off x="6459538" y="4176713"/>
            <a:ext cx="1109662" cy="54451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1" name="Freeform 11">
            <a:extLst>
              <a:ext uri="{FF2B5EF4-FFF2-40B4-BE49-F238E27FC236}">
                <a16:creationId xmlns="" xmlns:a16="http://schemas.microsoft.com/office/drawing/2014/main" id="{09AC5D41-8D69-4099-944F-B73C542FF165}"/>
              </a:ext>
            </a:extLst>
          </p:cNvPr>
          <p:cNvSpPr>
            <a:spLocks/>
          </p:cNvSpPr>
          <p:nvPr/>
        </p:nvSpPr>
        <p:spPr bwMode="auto">
          <a:xfrm>
            <a:off x="6632575" y="4408488"/>
            <a:ext cx="628650" cy="547687"/>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2" name="Freeform 12">
            <a:extLst>
              <a:ext uri="{FF2B5EF4-FFF2-40B4-BE49-F238E27FC236}">
                <a16:creationId xmlns="" xmlns:a16="http://schemas.microsoft.com/office/drawing/2014/main" id="{4682EF08-FE67-4CBC-9628-15E4C871A12E}"/>
              </a:ext>
            </a:extLst>
          </p:cNvPr>
          <p:cNvSpPr>
            <a:spLocks/>
          </p:cNvSpPr>
          <p:nvPr/>
        </p:nvSpPr>
        <p:spPr bwMode="auto">
          <a:xfrm>
            <a:off x="6330950" y="4435475"/>
            <a:ext cx="633413" cy="785813"/>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3" name="Freeform 13">
            <a:extLst>
              <a:ext uri="{FF2B5EF4-FFF2-40B4-BE49-F238E27FC236}">
                <a16:creationId xmlns="" xmlns:a16="http://schemas.microsoft.com/office/drawing/2014/main" id="{9CFAD6AD-96FF-4E6F-9668-E77C4224142D}"/>
              </a:ext>
            </a:extLst>
          </p:cNvPr>
          <p:cNvSpPr>
            <a:spLocks/>
          </p:cNvSpPr>
          <p:nvPr/>
        </p:nvSpPr>
        <p:spPr bwMode="auto">
          <a:xfrm>
            <a:off x="8040688" y="3409950"/>
            <a:ext cx="74612" cy="112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ln>
                <a:solidFill>
                  <a:prstClr val="white">
                    <a:lumMod val="75000"/>
                  </a:prstClr>
                </a:solidFill>
              </a:ln>
              <a:solidFill>
                <a:prstClr val="black"/>
              </a:solidFill>
              <a:latin typeface="Calibri"/>
              <a:ea typeface="+mn-ea"/>
            </a:endParaRPr>
          </a:p>
        </p:txBody>
      </p:sp>
      <p:sp>
        <p:nvSpPr>
          <p:cNvPr id="14" name="Freeform 14">
            <a:extLst>
              <a:ext uri="{FF2B5EF4-FFF2-40B4-BE49-F238E27FC236}">
                <a16:creationId xmlns="" xmlns:a16="http://schemas.microsoft.com/office/drawing/2014/main" id="{7601C6BA-710D-4EDD-9329-18AE9691713F}"/>
              </a:ext>
            </a:extLst>
          </p:cNvPr>
          <p:cNvSpPr>
            <a:spLocks/>
          </p:cNvSpPr>
          <p:nvPr/>
        </p:nvSpPr>
        <p:spPr bwMode="auto">
          <a:xfrm>
            <a:off x="2811463" y="4060825"/>
            <a:ext cx="695325" cy="1047750"/>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5" name="Freeform 15">
            <a:extLst>
              <a:ext uri="{FF2B5EF4-FFF2-40B4-BE49-F238E27FC236}">
                <a16:creationId xmlns="" xmlns:a16="http://schemas.microsoft.com/office/drawing/2014/main" id="{1A73111E-F913-4702-996B-19CD5F1D0B3B}"/>
              </a:ext>
            </a:extLst>
          </p:cNvPr>
          <p:cNvSpPr>
            <a:spLocks/>
          </p:cNvSpPr>
          <p:nvPr/>
        </p:nvSpPr>
        <p:spPr bwMode="auto">
          <a:xfrm>
            <a:off x="3506788" y="4060825"/>
            <a:ext cx="715962" cy="1047750"/>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6" name="Freeform 16">
            <a:extLst>
              <a:ext uri="{FF2B5EF4-FFF2-40B4-BE49-F238E27FC236}">
                <a16:creationId xmlns="" xmlns:a16="http://schemas.microsoft.com/office/drawing/2014/main" id="{5B590AED-A37F-483D-ACD3-535BD49592A4}"/>
              </a:ext>
            </a:extLst>
          </p:cNvPr>
          <p:cNvSpPr>
            <a:spLocks/>
          </p:cNvSpPr>
          <p:nvPr/>
        </p:nvSpPr>
        <p:spPr bwMode="auto">
          <a:xfrm>
            <a:off x="1620838" y="3249613"/>
            <a:ext cx="1228725" cy="1689100"/>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0054A6"/>
          </a:solidFill>
          <a:ln w="317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7" name="Freeform 17">
            <a:extLst>
              <a:ext uri="{FF2B5EF4-FFF2-40B4-BE49-F238E27FC236}">
                <a16:creationId xmlns="" xmlns:a16="http://schemas.microsoft.com/office/drawing/2014/main" id="{9F49FF7B-D35F-4A41-A52A-9B12E540F15A}"/>
              </a:ext>
            </a:extLst>
          </p:cNvPr>
          <p:cNvSpPr>
            <a:spLocks/>
          </p:cNvSpPr>
          <p:nvPr/>
        </p:nvSpPr>
        <p:spPr bwMode="auto">
          <a:xfrm>
            <a:off x="6688138" y="3844925"/>
            <a:ext cx="806450" cy="33178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0054A6"/>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8" name="Freeform 18">
            <a:extLst>
              <a:ext uri="{FF2B5EF4-FFF2-40B4-BE49-F238E27FC236}">
                <a16:creationId xmlns="" xmlns:a16="http://schemas.microsoft.com/office/drawing/2014/main" id="{D3FD2528-EE21-41D8-A9EE-BCA04A7DBFEC}"/>
              </a:ext>
            </a:extLst>
          </p:cNvPr>
          <p:cNvSpPr>
            <a:spLocks/>
          </p:cNvSpPr>
          <p:nvPr/>
        </p:nvSpPr>
        <p:spPr bwMode="auto">
          <a:xfrm>
            <a:off x="3795713" y="4194175"/>
            <a:ext cx="1585912" cy="1717675"/>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9" name="Freeform 19">
            <a:extLst>
              <a:ext uri="{FF2B5EF4-FFF2-40B4-BE49-F238E27FC236}">
                <a16:creationId xmlns="" xmlns:a16="http://schemas.microsoft.com/office/drawing/2014/main" id="{0FBE6AF1-14D0-4003-BFC5-8288D4163656}"/>
              </a:ext>
            </a:extLst>
          </p:cNvPr>
          <p:cNvSpPr>
            <a:spLocks/>
          </p:cNvSpPr>
          <p:nvPr/>
        </p:nvSpPr>
        <p:spPr bwMode="auto">
          <a:xfrm>
            <a:off x="5310188" y="4767263"/>
            <a:ext cx="603250" cy="690562"/>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0" name="Freeform 20">
            <a:extLst>
              <a:ext uri="{FF2B5EF4-FFF2-40B4-BE49-F238E27FC236}">
                <a16:creationId xmlns="" xmlns:a16="http://schemas.microsoft.com/office/drawing/2014/main" id="{F3CCD384-1755-455A-B470-D1EE49E4F92C}"/>
              </a:ext>
            </a:extLst>
          </p:cNvPr>
          <p:cNvSpPr>
            <a:spLocks/>
          </p:cNvSpPr>
          <p:nvPr/>
        </p:nvSpPr>
        <p:spPr bwMode="auto">
          <a:xfrm>
            <a:off x="5243513" y="4194175"/>
            <a:ext cx="596900" cy="573088"/>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1" name="Freeform 21">
            <a:extLst>
              <a:ext uri="{FF2B5EF4-FFF2-40B4-BE49-F238E27FC236}">
                <a16:creationId xmlns="" xmlns:a16="http://schemas.microsoft.com/office/drawing/2014/main" id="{25F8304E-EF51-4335-B390-0C39B09A1B77}"/>
              </a:ext>
            </a:extLst>
          </p:cNvPr>
          <p:cNvSpPr>
            <a:spLocks/>
          </p:cNvSpPr>
          <p:nvPr/>
        </p:nvSpPr>
        <p:spPr bwMode="auto">
          <a:xfrm>
            <a:off x="3235325" y="2806700"/>
            <a:ext cx="855663" cy="631825"/>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2" name="Freeform 22">
            <a:extLst>
              <a:ext uri="{FF2B5EF4-FFF2-40B4-BE49-F238E27FC236}">
                <a16:creationId xmlns="" xmlns:a16="http://schemas.microsoft.com/office/drawing/2014/main" id="{5213AECE-6252-4FED-9A75-B0315CC12BDD}"/>
              </a:ext>
            </a:extLst>
          </p:cNvPr>
          <p:cNvSpPr>
            <a:spLocks/>
          </p:cNvSpPr>
          <p:nvPr/>
        </p:nvSpPr>
        <p:spPr bwMode="auto">
          <a:xfrm>
            <a:off x="2887663" y="3249613"/>
            <a:ext cx="619125" cy="811212"/>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3" name="Freeform 23">
            <a:extLst>
              <a:ext uri="{FF2B5EF4-FFF2-40B4-BE49-F238E27FC236}">
                <a16:creationId xmlns="" xmlns:a16="http://schemas.microsoft.com/office/drawing/2014/main" id="{5B25DF75-1EFD-490B-BE4F-34131AFEAC74}"/>
              </a:ext>
            </a:extLst>
          </p:cNvPr>
          <p:cNvSpPr>
            <a:spLocks/>
          </p:cNvSpPr>
          <p:nvPr/>
        </p:nvSpPr>
        <p:spPr bwMode="auto">
          <a:xfrm>
            <a:off x="2152650" y="3249613"/>
            <a:ext cx="735013" cy="1185862"/>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4" name="Freeform 24">
            <a:extLst>
              <a:ext uri="{FF2B5EF4-FFF2-40B4-BE49-F238E27FC236}">
                <a16:creationId xmlns="" xmlns:a16="http://schemas.microsoft.com/office/drawing/2014/main" id="{53FD9FDA-2769-4986-B246-6CE7673D7841}"/>
              </a:ext>
            </a:extLst>
          </p:cNvPr>
          <p:cNvSpPr>
            <a:spLocks/>
          </p:cNvSpPr>
          <p:nvPr/>
        </p:nvSpPr>
        <p:spPr bwMode="auto">
          <a:xfrm>
            <a:off x="4222750" y="4060825"/>
            <a:ext cx="1058863" cy="593725"/>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5" name="Freeform 25">
            <a:extLst>
              <a:ext uri="{FF2B5EF4-FFF2-40B4-BE49-F238E27FC236}">
                <a16:creationId xmlns="" xmlns:a16="http://schemas.microsoft.com/office/drawing/2014/main" id="{D54B9CDB-7633-4ED9-AB27-FF5D110466C3}"/>
              </a:ext>
            </a:extLst>
          </p:cNvPr>
          <p:cNvSpPr>
            <a:spLocks/>
          </p:cNvSpPr>
          <p:nvPr/>
        </p:nvSpPr>
        <p:spPr bwMode="auto">
          <a:xfrm>
            <a:off x="4090988" y="3090863"/>
            <a:ext cx="1046162" cy="487362"/>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6" name="Freeform 26">
            <a:extLst>
              <a:ext uri="{FF2B5EF4-FFF2-40B4-BE49-F238E27FC236}">
                <a16:creationId xmlns="" xmlns:a16="http://schemas.microsoft.com/office/drawing/2014/main" id="{6BF71D0E-A7CA-41B9-BB63-0DE3BF2452E3}"/>
              </a:ext>
            </a:extLst>
          </p:cNvPr>
          <p:cNvSpPr>
            <a:spLocks/>
          </p:cNvSpPr>
          <p:nvPr/>
        </p:nvSpPr>
        <p:spPr bwMode="auto">
          <a:xfrm>
            <a:off x="3506788" y="3438525"/>
            <a:ext cx="844550" cy="622300"/>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rgbClr val="0054A6"/>
          </a:solidFill>
          <a:ln w="317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7" name="Freeform 27">
            <a:extLst>
              <a:ext uri="{FF2B5EF4-FFF2-40B4-BE49-F238E27FC236}">
                <a16:creationId xmlns="" xmlns:a16="http://schemas.microsoft.com/office/drawing/2014/main" id="{036FB9F6-80A3-480C-8D33-55E80DBAC323}"/>
              </a:ext>
            </a:extLst>
          </p:cNvPr>
          <p:cNvSpPr>
            <a:spLocks/>
          </p:cNvSpPr>
          <p:nvPr/>
        </p:nvSpPr>
        <p:spPr bwMode="auto">
          <a:xfrm>
            <a:off x="1620838" y="2570163"/>
            <a:ext cx="955675" cy="679450"/>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rgbClr val="0054A6"/>
          </a:solidFill>
          <a:ln w="317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30" name="Freeform 30">
            <a:extLst>
              <a:ext uri="{FF2B5EF4-FFF2-40B4-BE49-F238E27FC236}">
                <a16:creationId xmlns="" xmlns:a16="http://schemas.microsoft.com/office/drawing/2014/main" id="{6B2EF696-16DB-4D54-B37D-6B9542225258}"/>
              </a:ext>
            </a:extLst>
          </p:cNvPr>
          <p:cNvSpPr>
            <a:spLocks/>
          </p:cNvSpPr>
          <p:nvPr/>
        </p:nvSpPr>
        <p:spPr bwMode="auto">
          <a:xfrm>
            <a:off x="7073900" y="3805238"/>
            <a:ext cx="579438" cy="411162"/>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0054A6"/>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8" name="Freeform 28">
            <a:extLst>
              <a:ext uri="{FF2B5EF4-FFF2-40B4-BE49-F238E27FC236}">
                <a16:creationId xmlns="" xmlns:a16="http://schemas.microsoft.com/office/drawing/2014/main" id="{0F1BBC38-D195-453A-AF84-B918FB45E11B}"/>
              </a:ext>
            </a:extLst>
          </p:cNvPr>
          <p:cNvSpPr>
            <a:spLocks/>
          </p:cNvSpPr>
          <p:nvPr/>
        </p:nvSpPr>
        <p:spPr bwMode="auto">
          <a:xfrm>
            <a:off x="5073650" y="3502025"/>
            <a:ext cx="836613" cy="744538"/>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29" name="Freeform 29">
            <a:extLst>
              <a:ext uri="{FF2B5EF4-FFF2-40B4-BE49-F238E27FC236}">
                <a16:creationId xmlns="" xmlns:a16="http://schemas.microsoft.com/office/drawing/2014/main" id="{F96E6E78-1328-4BEE-8A1B-ACCDDA170542}"/>
              </a:ext>
            </a:extLst>
          </p:cNvPr>
          <p:cNvSpPr>
            <a:spLocks/>
          </p:cNvSpPr>
          <p:nvPr/>
        </p:nvSpPr>
        <p:spPr bwMode="auto">
          <a:xfrm>
            <a:off x="6704013" y="3621088"/>
            <a:ext cx="627062" cy="485775"/>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24" name="Freeform 32">
            <a:extLst>
              <a:ext uri="{FF2B5EF4-FFF2-40B4-BE49-F238E27FC236}">
                <a16:creationId xmlns="" xmlns:a16="http://schemas.microsoft.com/office/drawing/2014/main" id="{E856B5BF-14FE-4EAF-BEE7-B37B1F6AD32C}"/>
              </a:ext>
            </a:extLst>
          </p:cNvPr>
          <p:cNvSpPr>
            <a:spLocks/>
          </p:cNvSpPr>
          <p:nvPr/>
        </p:nvSpPr>
        <p:spPr bwMode="auto">
          <a:xfrm>
            <a:off x="5737225" y="4176713"/>
            <a:ext cx="1054100" cy="258762"/>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25" name="Freeform 33">
            <a:extLst>
              <a:ext uri="{FF2B5EF4-FFF2-40B4-BE49-F238E27FC236}">
                <a16:creationId xmlns="" xmlns:a16="http://schemas.microsoft.com/office/drawing/2014/main" id="{0037A665-7816-4380-BD18-0C77EAD2D485}"/>
              </a:ext>
            </a:extLst>
          </p:cNvPr>
          <p:cNvSpPr>
            <a:spLocks/>
          </p:cNvSpPr>
          <p:nvPr/>
        </p:nvSpPr>
        <p:spPr bwMode="auto">
          <a:xfrm>
            <a:off x="4348163" y="3578225"/>
            <a:ext cx="895350" cy="482600"/>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27" name="Freeform 34">
            <a:extLst>
              <a:ext uri="{FF2B5EF4-FFF2-40B4-BE49-F238E27FC236}">
                <a16:creationId xmlns="" xmlns:a16="http://schemas.microsoft.com/office/drawing/2014/main" id="{4DFAA501-F3D0-4459-86B6-92ECB2DD034B}"/>
              </a:ext>
            </a:extLst>
          </p:cNvPr>
          <p:cNvSpPr>
            <a:spLocks/>
          </p:cNvSpPr>
          <p:nvPr/>
        </p:nvSpPr>
        <p:spPr bwMode="auto">
          <a:xfrm>
            <a:off x="5856288" y="3865563"/>
            <a:ext cx="904875" cy="354012"/>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0054A6"/>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28" name="Freeform 35">
            <a:extLst>
              <a:ext uri="{FF2B5EF4-FFF2-40B4-BE49-F238E27FC236}">
                <a16:creationId xmlns="" xmlns:a16="http://schemas.microsoft.com/office/drawing/2014/main" id="{CD065272-B82F-41A6-8626-28035B41EDEF}"/>
              </a:ext>
            </a:extLst>
          </p:cNvPr>
          <p:cNvSpPr>
            <a:spLocks/>
          </p:cNvSpPr>
          <p:nvPr/>
        </p:nvSpPr>
        <p:spPr bwMode="auto">
          <a:xfrm>
            <a:off x="4992688" y="3041650"/>
            <a:ext cx="773112" cy="523875"/>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29" name="Freeform 36">
            <a:extLst>
              <a:ext uri="{FF2B5EF4-FFF2-40B4-BE49-F238E27FC236}">
                <a16:creationId xmlns="" xmlns:a16="http://schemas.microsoft.com/office/drawing/2014/main" id="{0001928F-5A3B-4DE3-BC60-EC86C85FC211}"/>
              </a:ext>
            </a:extLst>
          </p:cNvPr>
          <p:cNvSpPr>
            <a:spLocks/>
          </p:cNvSpPr>
          <p:nvPr/>
        </p:nvSpPr>
        <p:spPr bwMode="auto">
          <a:xfrm>
            <a:off x="4090988" y="2640013"/>
            <a:ext cx="942975" cy="533400"/>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0" name="Freeform 37">
            <a:extLst>
              <a:ext uri="{FF2B5EF4-FFF2-40B4-BE49-F238E27FC236}">
                <a16:creationId xmlns="" xmlns:a16="http://schemas.microsoft.com/office/drawing/2014/main" id="{AF74D354-15A6-4681-B364-BF9B74880FC8}"/>
              </a:ext>
            </a:extLst>
          </p:cNvPr>
          <p:cNvSpPr>
            <a:spLocks/>
          </p:cNvSpPr>
          <p:nvPr/>
        </p:nvSpPr>
        <p:spPr bwMode="auto">
          <a:xfrm>
            <a:off x="7883525" y="2874963"/>
            <a:ext cx="192088" cy="3651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1" name="Freeform 38">
            <a:extLst>
              <a:ext uri="{FF2B5EF4-FFF2-40B4-BE49-F238E27FC236}">
                <a16:creationId xmlns="" xmlns:a16="http://schemas.microsoft.com/office/drawing/2014/main" id="{37D20807-5B11-4C44-8550-F1F4C32958A5}"/>
              </a:ext>
            </a:extLst>
          </p:cNvPr>
          <p:cNvSpPr>
            <a:spLocks/>
          </p:cNvSpPr>
          <p:nvPr/>
        </p:nvSpPr>
        <p:spPr bwMode="auto">
          <a:xfrm>
            <a:off x="6180138" y="2752725"/>
            <a:ext cx="565150" cy="696913"/>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2" name="Freeform 39">
            <a:extLst>
              <a:ext uri="{FF2B5EF4-FFF2-40B4-BE49-F238E27FC236}">
                <a16:creationId xmlns="" xmlns:a16="http://schemas.microsoft.com/office/drawing/2014/main" id="{308CF288-D257-4270-A982-CE1D171AE33D}"/>
              </a:ext>
            </a:extLst>
          </p:cNvPr>
          <p:cNvSpPr>
            <a:spLocks/>
          </p:cNvSpPr>
          <p:nvPr/>
        </p:nvSpPr>
        <p:spPr bwMode="auto">
          <a:xfrm>
            <a:off x="5984875" y="3395663"/>
            <a:ext cx="446088" cy="649287"/>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3" name="Freeform 40">
            <a:extLst>
              <a:ext uri="{FF2B5EF4-FFF2-40B4-BE49-F238E27FC236}">
                <a16:creationId xmlns="" xmlns:a16="http://schemas.microsoft.com/office/drawing/2014/main" id="{9733C2E7-C77D-4010-B288-72C69F08A0A8}"/>
              </a:ext>
            </a:extLst>
          </p:cNvPr>
          <p:cNvSpPr>
            <a:spLocks/>
          </p:cNvSpPr>
          <p:nvPr/>
        </p:nvSpPr>
        <p:spPr bwMode="auto">
          <a:xfrm>
            <a:off x="5772150" y="2414588"/>
            <a:ext cx="777875" cy="496887"/>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rgbClr val="0054A6"/>
          </a:solidFill>
          <a:ln w="317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4" name="Freeform 41">
            <a:extLst>
              <a:ext uri="{FF2B5EF4-FFF2-40B4-BE49-F238E27FC236}">
                <a16:creationId xmlns="" xmlns:a16="http://schemas.microsoft.com/office/drawing/2014/main" id="{4C603B04-B5B7-497D-8DD4-3381EA96DEDF}"/>
              </a:ext>
            </a:extLst>
          </p:cNvPr>
          <p:cNvSpPr>
            <a:spLocks/>
          </p:cNvSpPr>
          <p:nvPr/>
        </p:nvSpPr>
        <p:spPr bwMode="auto">
          <a:xfrm>
            <a:off x="5605463" y="3203575"/>
            <a:ext cx="488950" cy="869950"/>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5" name="Freeform 42">
            <a:extLst>
              <a:ext uri="{FF2B5EF4-FFF2-40B4-BE49-F238E27FC236}">
                <a16:creationId xmlns="" xmlns:a16="http://schemas.microsoft.com/office/drawing/2014/main" id="{6081C48C-29ED-44A4-8659-6ACAD30CC018}"/>
              </a:ext>
            </a:extLst>
          </p:cNvPr>
          <p:cNvSpPr>
            <a:spLocks/>
          </p:cNvSpPr>
          <p:nvPr/>
        </p:nvSpPr>
        <p:spPr bwMode="auto">
          <a:xfrm>
            <a:off x="7877175" y="3236913"/>
            <a:ext cx="401638" cy="2524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6" name="Freeform 43">
            <a:extLst>
              <a:ext uri="{FF2B5EF4-FFF2-40B4-BE49-F238E27FC236}">
                <a16:creationId xmlns="" xmlns:a16="http://schemas.microsoft.com/office/drawing/2014/main" id="{4EA392CF-DACC-4270-947A-1A19C05578D8}"/>
              </a:ext>
            </a:extLst>
          </p:cNvPr>
          <p:cNvSpPr>
            <a:spLocks/>
          </p:cNvSpPr>
          <p:nvPr/>
        </p:nvSpPr>
        <p:spPr bwMode="auto">
          <a:xfrm>
            <a:off x="2516188" y="2128838"/>
            <a:ext cx="719137" cy="1120775"/>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7" name="Freeform 44">
            <a:extLst>
              <a:ext uri="{FF2B5EF4-FFF2-40B4-BE49-F238E27FC236}">
                <a16:creationId xmlns="" xmlns:a16="http://schemas.microsoft.com/office/drawing/2014/main" id="{09B9AA3F-8F0E-4D8A-8922-C58258643661}"/>
              </a:ext>
            </a:extLst>
          </p:cNvPr>
          <p:cNvSpPr>
            <a:spLocks/>
          </p:cNvSpPr>
          <p:nvPr/>
        </p:nvSpPr>
        <p:spPr bwMode="auto">
          <a:xfrm>
            <a:off x="2641600" y="2128838"/>
            <a:ext cx="1452563" cy="746125"/>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8" name="Freeform 45">
            <a:extLst>
              <a:ext uri="{FF2B5EF4-FFF2-40B4-BE49-F238E27FC236}">
                <a16:creationId xmlns="" xmlns:a16="http://schemas.microsoft.com/office/drawing/2014/main" id="{4B53E9EB-AA69-41DF-9698-F03A4205E8CA}"/>
              </a:ext>
            </a:extLst>
          </p:cNvPr>
          <p:cNvSpPr>
            <a:spLocks/>
          </p:cNvSpPr>
          <p:nvPr/>
        </p:nvSpPr>
        <p:spPr bwMode="auto">
          <a:xfrm>
            <a:off x="1584325" y="2128838"/>
            <a:ext cx="938213" cy="54133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9" name="Freeform 46">
            <a:extLst>
              <a:ext uri="{FF2B5EF4-FFF2-40B4-BE49-F238E27FC236}">
                <a16:creationId xmlns="" xmlns:a16="http://schemas.microsoft.com/office/drawing/2014/main" id="{A2A01EA9-EC98-41AE-B827-2F004B396F65}"/>
              </a:ext>
            </a:extLst>
          </p:cNvPr>
          <p:cNvSpPr>
            <a:spLocks/>
          </p:cNvSpPr>
          <p:nvPr/>
        </p:nvSpPr>
        <p:spPr bwMode="auto">
          <a:xfrm>
            <a:off x="4090988" y="2128838"/>
            <a:ext cx="901700" cy="51117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0" name="Freeform 47">
            <a:extLst>
              <a:ext uri="{FF2B5EF4-FFF2-40B4-BE49-F238E27FC236}">
                <a16:creationId xmlns="" xmlns:a16="http://schemas.microsoft.com/office/drawing/2014/main" id="{47491B10-92AA-4A44-B8B4-DF4C453A9451}"/>
              </a:ext>
            </a:extLst>
          </p:cNvPr>
          <p:cNvSpPr>
            <a:spLocks/>
          </p:cNvSpPr>
          <p:nvPr/>
        </p:nvSpPr>
        <p:spPr bwMode="auto">
          <a:xfrm>
            <a:off x="5457825" y="2517775"/>
            <a:ext cx="712788" cy="685800"/>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1" name="Freeform 48">
            <a:extLst>
              <a:ext uri="{FF2B5EF4-FFF2-40B4-BE49-F238E27FC236}">
                <a16:creationId xmlns="" xmlns:a16="http://schemas.microsoft.com/office/drawing/2014/main" id="{794649D2-33C8-4C5E-9CC7-6A4B38F7EC98}"/>
              </a:ext>
            </a:extLst>
          </p:cNvPr>
          <p:cNvSpPr>
            <a:spLocks/>
          </p:cNvSpPr>
          <p:nvPr/>
        </p:nvSpPr>
        <p:spPr bwMode="auto">
          <a:xfrm>
            <a:off x="4916488" y="2038350"/>
            <a:ext cx="933450" cy="100330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0054A6"/>
          </a:solidFill>
          <a:ln w="317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2" name="Freeform 49">
            <a:extLst>
              <a:ext uri="{FF2B5EF4-FFF2-40B4-BE49-F238E27FC236}">
                <a16:creationId xmlns="" xmlns:a16="http://schemas.microsoft.com/office/drawing/2014/main" id="{35E8D264-D83D-41BB-A4EC-1768647ACBD7}"/>
              </a:ext>
            </a:extLst>
          </p:cNvPr>
          <p:cNvSpPr>
            <a:spLocks/>
          </p:cNvSpPr>
          <p:nvPr/>
        </p:nvSpPr>
        <p:spPr bwMode="auto">
          <a:xfrm>
            <a:off x="8159750" y="2427288"/>
            <a:ext cx="474663" cy="749300"/>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B9CDE5"/>
          </a:solidFill>
          <a:ln w="9525">
            <a:solidFill>
              <a:schemeClr val="bg1">
                <a:lumMod val="75000"/>
              </a:schemeClr>
            </a:solidFill>
            <a:round/>
            <a:headEnd/>
            <a:tailEnd/>
          </a:ln>
          <a:ex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3" name="Freeform 50">
            <a:extLst>
              <a:ext uri="{FF2B5EF4-FFF2-40B4-BE49-F238E27FC236}">
                <a16:creationId xmlns="" xmlns:a16="http://schemas.microsoft.com/office/drawing/2014/main" id="{62962EDB-48DF-47E9-B596-48B1D9D9DFA6}"/>
              </a:ext>
            </a:extLst>
          </p:cNvPr>
          <p:cNvSpPr>
            <a:spLocks/>
          </p:cNvSpPr>
          <p:nvPr/>
        </p:nvSpPr>
        <p:spPr bwMode="auto">
          <a:xfrm>
            <a:off x="7954963" y="2816225"/>
            <a:ext cx="249237" cy="450850"/>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4" name="Freeform 51">
            <a:extLst>
              <a:ext uri="{FF2B5EF4-FFF2-40B4-BE49-F238E27FC236}">
                <a16:creationId xmlns="" xmlns:a16="http://schemas.microsoft.com/office/drawing/2014/main" id="{C9FD6D46-2176-487E-BCF1-C00514094B98}"/>
              </a:ext>
            </a:extLst>
          </p:cNvPr>
          <p:cNvSpPr>
            <a:spLocks/>
          </p:cNvSpPr>
          <p:nvPr/>
        </p:nvSpPr>
        <p:spPr bwMode="auto">
          <a:xfrm>
            <a:off x="7861300" y="3406775"/>
            <a:ext cx="179388" cy="155575"/>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5" name="Freeform 52">
            <a:extLst>
              <a:ext uri="{FF2B5EF4-FFF2-40B4-BE49-F238E27FC236}">
                <a16:creationId xmlns="" xmlns:a16="http://schemas.microsoft.com/office/drawing/2014/main" id="{460A8A97-8392-4A42-BD15-78A0FC016817}"/>
              </a:ext>
            </a:extLst>
          </p:cNvPr>
          <p:cNvSpPr>
            <a:spLocks/>
          </p:cNvSpPr>
          <p:nvPr/>
        </p:nvSpPr>
        <p:spPr bwMode="auto">
          <a:xfrm>
            <a:off x="6430963" y="3406775"/>
            <a:ext cx="527050" cy="557213"/>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6" name="Freeform 53">
            <a:extLst>
              <a:ext uri="{FF2B5EF4-FFF2-40B4-BE49-F238E27FC236}">
                <a16:creationId xmlns="" xmlns:a16="http://schemas.microsoft.com/office/drawing/2014/main" id="{3F1224E6-1436-4083-98D3-E108BFFF26CE}"/>
              </a:ext>
            </a:extLst>
          </p:cNvPr>
          <p:cNvSpPr>
            <a:spLocks/>
          </p:cNvSpPr>
          <p:nvPr/>
        </p:nvSpPr>
        <p:spPr bwMode="auto">
          <a:xfrm>
            <a:off x="6958013" y="3373438"/>
            <a:ext cx="704850" cy="441325"/>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0054A6"/>
          </a:solidFill>
          <a:ln w="3175">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49" name="Freeform 56">
            <a:extLst>
              <a:ext uri="{FF2B5EF4-FFF2-40B4-BE49-F238E27FC236}">
                <a16:creationId xmlns="" xmlns:a16="http://schemas.microsoft.com/office/drawing/2014/main" id="{509E7D7D-D50C-4135-A06B-F5E1536D7C9B}"/>
              </a:ext>
            </a:extLst>
          </p:cNvPr>
          <p:cNvSpPr>
            <a:spLocks noEditPoints="1"/>
          </p:cNvSpPr>
          <p:nvPr/>
        </p:nvSpPr>
        <p:spPr bwMode="auto">
          <a:xfrm>
            <a:off x="7038975" y="2882900"/>
            <a:ext cx="954088" cy="749300"/>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B9CDE5"/>
          </a:solidFill>
          <a:ln>
            <a:solidFill>
              <a:schemeClr val="bg1">
                <a:lumMod val="75000"/>
              </a:schemeClr>
            </a:solid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5" name="Title 4">
            <a:extLst>
              <a:ext uri="{FF2B5EF4-FFF2-40B4-BE49-F238E27FC236}">
                <a16:creationId xmlns="" xmlns:a16="http://schemas.microsoft.com/office/drawing/2014/main" id="{5D328875-BAE5-4EC6-864A-4C58AAE90A95}"/>
              </a:ext>
            </a:extLst>
          </p:cNvPr>
          <p:cNvSpPr>
            <a:spLocks noGrp="1"/>
          </p:cNvSpPr>
          <p:nvPr>
            <p:ph type="title"/>
          </p:nvPr>
        </p:nvSpPr>
        <p:spPr>
          <a:xfrm>
            <a:off x="173038" y="-87313"/>
            <a:ext cx="9285287" cy="1138238"/>
          </a:xfrm>
        </p:spPr>
        <p:txBody>
          <a:bodyPr rtlCol="0">
            <a:noAutofit/>
          </a:bodyPr>
          <a:lstStyle/>
          <a:p>
            <a:pPr algn="ctr" defTabSz="975390" fontAlgn="auto">
              <a:spcAft>
                <a:spcPts val="0"/>
              </a:spcAft>
              <a:defRPr/>
            </a:pPr>
            <a:r>
              <a:rPr lang="en-GB" sz="3000" b="1" dirty="0">
                <a:solidFill>
                  <a:schemeClr val="tx1"/>
                </a:solidFill>
                <a:ea typeface="+mn-ea"/>
                <a:cs typeface="Arial" panose="020B0604020202020204" pitchFamily="34" charset="0"/>
              </a:rPr>
              <a:t>HEALTH CARE SYSTEMS RESEARCH NETWORK</a:t>
            </a:r>
            <a:endParaRPr lang="en-GB" sz="3000" b="1" dirty="0">
              <a:solidFill>
                <a:schemeClr val="tx1"/>
              </a:solidFill>
              <a:cs typeface="Arial" panose="020B0604020202020204" pitchFamily="34" charset="0"/>
            </a:endParaRPr>
          </a:p>
        </p:txBody>
      </p:sp>
      <p:cxnSp>
        <p:nvCxnSpPr>
          <p:cNvPr id="71" name="Straight Arrow Connector 70">
            <a:extLst>
              <a:ext uri="{FF2B5EF4-FFF2-40B4-BE49-F238E27FC236}">
                <a16:creationId xmlns="" xmlns:a16="http://schemas.microsoft.com/office/drawing/2014/main" id="{60C1B523-7901-42F9-B542-7AD2D203B148}"/>
              </a:ext>
            </a:extLst>
          </p:cNvPr>
          <p:cNvCxnSpPr>
            <a:stCxn id="73" idx="2"/>
          </p:cNvCxnSpPr>
          <p:nvPr/>
        </p:nvCxnSpPr>
        <p:spPr>
          <a:xfrm>
            <a:off x="1204119" y="1965869"/>
            <a:ext cx="675481" cy="394744"/>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id="{E4AD983E-2D8A-4962-9D6B-07FD9692B634}"/>
              </a:ext>
            </a:extLst>
          </p:cNvPr>
          <p:cNvSpPr txBox="1"/>
          <p:nvPr/>
        </p:nvSpPr>
        <p:spPr>
          <a:xfrm>
            <a:off x="173038" y="1430338"/>
            <a:ext cx="2062162" cy="535531"/>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Health Research Institute – </a:t>
            </a:r>
            <a:r>
              <a:rPr lang="en-US" sz="960" i="1" dirty="0">
                <a:solidFill>
                  <a:prstClr val="black"/>
                </a:solidFill>
                <a:latin typeface="Century Gothic" panose="020B0502020202020204" pitchFamily="34" charset="0"/>
                <a:ea typeface="+mn-ea"/>
              </a:rPr>
              <a:t>Kaiser Permanente Washington</a:t>
            </a:r>
            <a:br>
              <a:rPr lang="en-US" sz="960" i="1" dirty="0">
                <a:solidFill>
                  <a:prstClr val="black"/>
                </a:solidFill>
                <a:latin typeface="Century Gothic" panose="020B0502020202020204" pitchFamily="34" charset="0"/>
                <a:ea typeface="+mn-ea"/>
              </a:rPr>
            </a:br>
            <a:r>
              <a:rPr lang="en-US" sz="960" dirty="0">
                <a:solidFill>
                  <a:prstClr val="black"/>
                </a:solidFill>
                <a:latin typeface="Century Gothic" panose="020B0502020202020204" pitchFamily="34" charset="0"/>
                <a:ea typeface="+mn-ea"/>
              </a:rPr>
              <a:t>Seattle, WA</a:t>
            </a:r>
          </a:p>
        </p:txBody>
      </p:sp>
      <p:cxnSp>
        <p:nvCxnSpPr>
          <p:cNvPr id="85" name="Straight Arrow Connector 84">
            <a:extLst>
              <a:ext uri="{FF2B5EF4-FFF2-40B4-BE49-F238E27FC236}">
                <a16:creationId xmlns="" xmlns:a16="http://schemas.microsoft.com/office/drawing/2014/main" id="{CEE385B2-0E80-4B4D-A35C-7CC0BD16EA5D}"/>
              </a:ext>
            </a:extLst>
          </p:cNvPr>
          <p:cNvCxnSpPr/>
          <p:nvPr/>
        </p:nvCxnSpPr>
        <p:spPr>
          <a:xfrm>
            <a:off x="1336675" y="2640013"/>
            <a:ext cx="481013" cy="6032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 xmlns:a16="http://schemas.microsoft.com/office/drawing/2014/main" id="{263E231F-3D55-4EA3-888B-73572E237B13}"/>
              </a:ext>
            </a:extLst>
          </p:cNvPr>
          <p:cNvSpPr txBox="1"/>
          <p:nvPr/>
        </p:nvSpPr>
        <p:spPr>
          <a:xfrm>
            <a:off x="88900" y="2368550"/>
            <a:ext cx="1568450" cy="68262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Center for Health Research </a:t>
            </a:r>
            <a:r>
              <a:rPr lang="en-US" sz="960" b="0" i="1" dirty="0">
                <a:solidFill>
                  <a:prstClr val="black"/>
                </a:solidFill>
                <a:latin typeface="Century Gothic" panose="020B0502020202020204" pitchFamily="34" charset="0"/>
                <a:ea typeface="+mn-ea"/>
              </a:rPr>
              <a:t>- Kaiser Permanente NW </a:t>
            </a:r>
            <a:br>
              <a:rPr lang="en-US" sz="960" b="0" i="1" dirty="0">
                <a:solidFill>
                  <a:prstClr val="black"/>
                </a:solidFill>
                <a:latin typeface="Century Gothic" panose="020B0502020202020204" pitchFamily="34" charset="0"/>
                <a:ea typeface="+mn-ea"/>
              </a:rPr>
            </a:br>
            <a:r>
              <a:rPr lang="en-US" sz="960" b="0" dirty="0">
                <a:solidFill>
                  <a:prstClr val="black"/>
                </a:solidFill>
                <a:latin typeface="Century Gothic" panose="020B0502020202020204" pitchFamily="34" charset="0"/>
                <a:ea typeface="+mn-ea"/>
              </a:rPr>
              <a:t>Portland, OR</a:t>
            </a:r>
          </a:p>
        </p:txBody>
      </p:sp>
      <p:cxnSp>
        <p:nvCxnSpPr>
          <p:cNvPr id="96" name="Straight Arrow Connector 95">
            <a:extLst>
              <a:ext uri="{FF2B5EF4-FFF2-40B4-BE49-F238E27FC236}">
                <a16:creationId xmlns="" xmlns:a16="http://schemas.microsoft.com/office/drawing/2014/main" id="{B257D9E5-8CD2-4247-9809-8F3BE62D2009}"/>
              </a:ext>
            </a:extLst>
          </p:cNvPr>
          <p:cNvCxnSpPr/>
          <p:nvPr/>
        </p:nvCxnSpPr>
        <p:spPr>
          <a:xfrm>
            <a:off x="1401763" y="3805238"/>
            <a:ext cx="522287" cy="28257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 xmlns:a16="http://schemas.microsoft.com/office/drawing/2014/main" id="{28098180-2ACF-4EF9-A61B-571E4E57F131}"/>
              </a:ext>
            </a:extLst>
          </p:cNvPr>
          <p:cNvSpPr txBox="1"/>
          <p:nvPr/>
        </p:nvSpPr>
        <p:spPr>
          <a:xfrm>
            <a:off x="104775" y="3290888"/>
            <a:ext cx="1566863" cy="68262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Division of Research </a:t>
            </a:r>
            <a:r>
              <a:rPr lang="en-US" sz="960" b="0" i="1" dirty="0">
                <a:solidFill>
                  <a:prstClr val="black"/>
                </a:solidFill>
                <a:latin typeface="Century Gothic" panose="020B0502020202020204" pitchFamily="34" charset="0"/>
                <a:ea typeface="+mn-ea"/>
              </a:rPr>
              <a:t>Kaiser Permanente</a:t>
            </a:r>
            <a:br>
              <a:rPr lang="en-US" sz="960" b="0" i="1" dirty="0">
                <a:solidFill>
                  <a:prstClr val="black"/>
                </a:solidFill>
                <a:latin typeface="Century Gothic" panose="020B0502020202020204" pitchFamily="34" charset="0"/>
                <a:ea typeface="+mn-ea"/>
              </a:rPr>
            </a:br>
            <a:r>
              <a:rPr lang="en-US" sz="960" b="0" i="1" dirty="0">
                <a:solidFill>
                  <a:prstClr val="black"/>
                </a:solidFill>
                <a:latin typeface="Century Gothic" panose="020B0502020202020204" pitchFamily="34" charset="0"/>
                <a:ea typeface="+mn-ea"/>
              </a:rPr>
              <a:t>Northern California</a:t>
            </a:r>
            <a:br>
              <a:rPr lang="en-US" sz="960" b="0" i="1" dirty="0">
                <a:solidFill>
                  <a:prstClr val="black"/>
                </a:solidFill>
                <a:latin typeface="Century Gothic" panose="020B0502020202020204" pitchFamily="34" charset="0"/>
                <a:ea typeface="+mn-ea"/>
              </a:rPr>
            </a:br>
            <a:r>
              <a:rPr lang="en-US" sz="960" b="0" dirty="0">
                <a:solidFill>
                  <a:prstClr val="black"/>
                </a:solidFill>
                <a:latin typeface="Century Gothic" panose="020B0502020202020204" pitchFamily="34" charset="0"/>
                <a:ea typeface="+mn-ea"/>
              </a:rPr>
              <a:t>Oakland, CA</a:t>
            </a:r>
          </a:p>
        </p:txBody>
      </p:sp>
      <p:cxnSp>
        <p:nvCxnSpPr>
          <p:cNvPr id="98" name="Straight Arrow Connector 97">
            <a:extLst>
              <a:ext uri="{FF2B5EF4-FFF2-40B4-BE49-F238E27FC236}">
                <a16:creationId xmlns="" xmlns:a16="http://schemas.microsoft.com/office/drawing/2014/main" id="{7F7F9A31-56D0-4A15-A018-BD2575EBC423}"/>
              </a:ext>
            </a:extLst>
          </p:cNvPr>
          <p:cNvCxnSpPr/>
          <p:nvPr/>
        </p:nvCxnSpPr>
        <p:spPr>
          <a:xfrm flipV="1">
            <a:off x="1349375" y="4173538"/>
            <a:ext cx="546100" cy="184150"/>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 xmlns:a16="http://schemas.microsoft.com/office/drawing/2014/main" id="{1240169D-CE03-4729-83EC-8B6FBDE19026}"/>
              </a:ext>
            </a:extLst>
          </p:cNvPr>
          <p:cNvSpPr txBox="1"/>
          <p:nvPr/>
        </p:nvSpPr>
        <p:spPr>
          <a:xfrm>
            <a:off x="38100" y="4191000"/>
            <a:ext cx="1568450" cy="684213"/>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PAMF Research Institute</a:t>
            </a:r>
            <a:r>
              <a:rPr lang="en-US" sz="960" b="0" i="1" dirty="0">
                <a:solidFill>
                  <a:prstClr val="black"/>
                </a:solidFill>
                <a:latin typeface="Century Gothic" panose="020B0502020202020204" pitchFamily="34" charset="0"/>
                <a:ea typeface="+mn-ea"/>
              </a:rPr>
              <a:t> - Palo Alto Medical Foundation </a:t>
            </a:r>
            <a:br>
              <a:rPr lang="en-US" sz="960" b="0" i="1" dirty="0">
                <a:solidFill>
                  <a:prstClr val="black"/>
                </a:solidFill>
                <a:latin typeface="Century Gothic" panose="020B0502020202020204" pitchFamily="34" charset="0"/>
                <a:ea typeface="+mn-ea"/>
              </a:rPr>
            </a:br>
            <a:r>
              <a:rPr lang="en-US" sz="960" b="0" dirty="0">
                <a:solidFill>
                  <a:prstClr val="black"/>
                </a:solidFill>
                <a:latin typeface="Century Gothic" panose="020B0502020202020204" pitchFamily="34" charset="0"/>
                <a:ea typeface="+mn-ea"/>
              </a:rPr>
              <a:t>Palo Alto, CA</a:t>
            </a:r>
          </a:p>
        </p:txBody>
      </p:sp>
      <p:cxnSp>
        <p:nvCxnSpPr>
          <p:cNvPr id="100" name="Straight Arrow Connector 99">
            <a:extLst>
              <a:ext uri="{FF2B5EF4-FFF2-40B4-BE49-F238E27FC236}">
                <a16:creationId xmlns="" xmlns:a16="http://schemas.microsoft.com/office/drawing/2014/main" id="{8DAB60AE-4566-45B1-8C61-4F36396296F8}"/>
              </a:ext>
            </a:extLst>
          </p:cNvPr>
          <p:cNvCxnSpPr/>
          <p:nvPr/>
        </p:nvCxnSpPr>
        <p:spPr>
          <a:xfrm flipV="1">
            <a:off x="1671638" y="4637088"/>
            <a:ext cx="647700" cy="30162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 xmlns:a16="http://schemas.microsoft.com/office/drawing/2014/main" id="{36E51B63-A1D2-40B3-8826-B04C786F7F12}"/>
              </a:ext>
            </a:extLst>
          </p:cNvPr>
          <p:cNvSpPr txBox="1"/>
          <p:nvPr/>
        </p:nvSpPr>
        <p:spPr>
          <a:xfrm>
            <a:off x="557213" y="4860925"/>
            <a:ext cx="1568450" cy="831850"/>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Department of Research &amp; Evaluation </a:t>
            </a:r>
            <a:r>
              <a:rPr lang="en-US" sz="960" b="0" i="1" dirty="0">
                <a:solidFill>
                  <a:prstClr val="black"/>
                </a:solidFill>
                <a:latin typeface="Century Gothic" panose="020B0502020202020204" pitchFamily="34" charset="0"/>
                <a:ea typeface="+mn-ea"/>
              </a:rPr>
              <a:t>Kaiser Permanente</a:t>
            </a:r>
            <a:br>
              <a:rPr lang="en-US" sz="960" b="0" i="1" dirty="0">
                <a:solidFill>
                  <a:prstClr val="black"/>
                </a:solidFill>
                <a:latin typeface="Century Gothic" panose="020B0502020202020204" pitchFamily="34" charset="0"/>
                <a:ea typeface="+mn-ea"/>
              </a:rPr>
            </a:br>
            <a:r>
              <a:rPr lang="en-US" sz="960" b="0" i="1" dirty="0">
                <a:solidFill>
                  <a:prstClr val="black"/>
                </a:solidFill>
                <a:latin typeface="Century Gothic" panose="020B0502020202020204" pitchFamily="34" charset="0"/>
                <a:ea typeface="+mn-ea"/>
              </a:rPr>
              <a:t>Southern California</a:t>
            </a:r>
            <a:br>
              <a:rPr lang="en-US" sz="960" b="0" i="1" dirty="0">
                <a:solidFill>
                  <a:prstClr val="black"/>
                </a:solidFill>
                <a:latin typeface="Century Gothic" panose="020B0502020202020204" pitchFamily="34" charset="0"/>
                <a:ea typeface="+mn-ea"/>
              </a:rPr>
            </a:br>
            <a:r>
              <a:rPr lang="en-US" sz="960" b="0" dirty="0">
                <a:solidFill>
                  <a:prstClr val="black"/>
                </a:solidFill>
                <a:latin typeface="Century Gothic" panose="020B0502020202020204" pitchFamily="34" charset="0"/>
                <a:ea typeface="+mn-ea"/>
              </a:rPr>
              <a:t>Pasadena, CA</a:t>
            </a:r>
          </a:p>
        </p:txBody>
      </p:sp>
      <p:cxnSp>
        <p:nvCxnSpPr>
          <p:cNvPr id="104" name="Straight Arrow Connector 103">
            <a:extLst>
              <a:ext uri="{FF2B5EF4-FFF2-40B4-BE49-F238E27FC236}">
                <a16:creationId xmlns="" xmlns:a16="http://schemas.microsoft.com/office/drawing/2014/main" id="{9E3B16AD-621E-43FA-9901-7A75C36A81F3}"/>
              </a:ext>
            </a:extLst>
          </p:cNvPr>
          <p:cNvCxnSpPr>
            <a:stCxn id="105" idx="2"/>
          </p:cNvCxnSpPr>
          <p:nvPr/>
        </p:nvCxnSpPr>
        <p:spPr>
          <a:xfrm>
            <a:off x="3365500" y="1965325"/>
            <a:ext cx="639763" cy="167322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 xmlns:a16="http://schemas.microsoft.com/office/drawing/2014/main" id="{9DBF84B5-FAB5-47DD-8B34-29A83EEC4904}"/>
              </a:ext>
            </a:extLst>
          </p:cNvPr>
          <p:cNvSpPr txBox="1"/>
          <p:nvPr/>
        </p:nvSpPr>
        <p:spPr>
          <a:xfrm>
            <a:off x="2265363" y="1430338"/>
            <a:ext cx="2200275" cy="534987"/>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Institute for Health Research</a:t>
            </a:r>
            <a:r>
              <a:rPr lang="en-US" sz="960" b="0" dirty="0">
                <a:solidFill>
                  <a:prstClr val="black"/>
                </a:solidFill>
                <a:latin typeface="Century Gothic" panose="020B0502020202020204" pitchFamily="34" charset="0"/>
                <a:ea typeface="+mn-ea"/>
              </a:rPr>
              <a:t> </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Kaiser Permanente Colorado</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Denver, CO</a:t>
            </a:r>
          </a:p>
        </p:txBody>
      </p:sp>
      <p:cxnSp>
        <p:nvCxnSpPr>
          <p:cNvPr id="111" name="Straight Arrow Connector 110">
            <a:extLst>
              <a:ext uri="{FF2B5EF4-FFF2-40B4-BE49-F238E27FC236}">
                <a16:creationId xmlns="" xmlns:a16="http://schemas.microsoft.com/office/drawing/2014/main" id="{B13C9640-6CCB-4A3A-846D-E8A32D31904D}"/>
              </a:ext>
            </a:extLst>
          </p:cNvPr>
          <p:cNvCxnSpPr/>
          <p:nvPr/>
        </p:nvCxnSpPr>
        <p:spPr>
          <a:xfrm flipH="1" flipV="1">
            <a:off x="4921250" y="5200650"/>
            <a:ext cx="544513" cy="469900"/>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 xmlns:a16="http://schemas.microsoft.com/office/drawing/2014/main" id="{0709942B-AFA9-479D-88AF-3DE145FE15F2}"/>
              </a:ext>
            </a:extLst>
          </p:cNvPr>
          <p:cNvSpPr txBox="1"/>
          <p:nvPr/>
        </p:nvSpPr>
        <p:spPr>
          <a:xfrm>
            <a:off x="5202238" y="5670550"/>
            <a:ext cx="1568450" cy="53657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Division of Research </a:t>
            </a:r>
            <a:r>
              <a:rPr lang="en-US" sz="960" b="0" i="1" dirty="0">
                <a:solidFill>
                  <a:prstClr val="black"/>
                </a:solidFill>
                <a:latin typeface="Century Gothic" panose="020B0502020202020204" pitchFamily="34" charset="0"/>
                <a:ea typeface="+mn-ea"/>
              </a:rPr>
              <a:t>Baylor Scott &amp; White </a:t>
            </a:r>
            <a:r>
              <a:rPr lang="en-US" sz="960" b="0" dirty="0">
                <a:solidFill>
                  <a:prstClr val="black"/>
                </a:solidFill>
                <a:latin typeface="Century Gothic" panose="020B0502020202020204" pitchFamily="34" charset="0"/>
                <a:ea typeface="+mn-ea"/>
              </a:rPr>
              <a:t>Temple, TX</a:t>
            </a:r>
          </a:p>
        </p:txBody>
      </p:sp>
      <p:cxnSp>
        <p:nvCxnSpPr>
          <p:cNvPr id="115" name="Straight Arrow Connector 114">
            <a:extLst>
              <a:ext uri="{FF2B5EF4-FFF2-40B4-BE49-F238E27FC236}">
                <a16:creationId xmlns="" xmlns:a16="http://schemas.microsoft.com/office/drawing/2014/main" id="{F9796CAE-E37C-4BA5-A5DC-B662A68E3707}"/>
              </a:ext>
            </a:extLst>
          </p:cNvPr>
          <p:cNvCxnSpPr/>
          <p:nvPr/>
        </p:nvCxnSpPr>
        <p:spPr>
          <a:xfrm flipH="1" flipV="1">
            <a:off x="6502400" y="4619625"/>
            <a:ext cx="828675" cy="712788"/>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 xmlns:a16="http://schemas.microsoft.com/office/drawing/2014/main" id="{58C85884-BEB3-43D1-B791-56BB8CE48E0A}"/>
              </a:ext>
            </a:extLst>
          </p:cNvPr>
          <p:cNvSpPr txBox="1"/>
          <p:nvPr/>
        </p:nvSpPr>
        <p:spPr>
          <a:xfrm>
            <a:off x="7088188" y="5332413"/>
            <a:ext cx="2665412" cy="534987"/>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Center for Clinical and Outcomes Research</a:t>
            </a:r>
            <a:r>
              <a:rPr lang="en-US" sz="960" b="0" i="1" dirty="0">
                <a:solidFill>
                  <a:prstClr val="black"/>
                </a:solidFill>
                <a:latin typeface="Century Gothic" panose="020B0502020202020204" pitchFamily="34" charset="0"/>
                <a:ea typeface="+mn-ea"/>
              </a:rPr>
              <a:t> - Kaiser Permanente Georgia</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Atlanta, GA</a:t>
            </a:r>
          </a:p>
        </p:txBody>
      </p:sp>
      <p:cxnSp>
        <p:nvCxnSpPr>
          <p:cNvPr id="119" name="Straight Arrow Connector 118">
            <a:extLst>
              <a:ext uri="{FF2B5EF4-FFF2-40B4-BE49-F238E27FC236}">
                <a16:creationId xmlns="" xmlns:a16="http://schemas.microsoft.com/office/drawing/2014/main" id="{7F83A19B-154A-4554-84C8-93DAED729082}"/>
              </a:ext>
            </a:extLst>
          </p:cNvPr>
          <p:cNvCxnSpPr/>
          <p:nvPr/>
        </p:nvCxnSpPr>
        <p:spPr>
          <a:xfrm flipH="1" flipV="1">
            <a:off x="7410450" y="3581400"/>
            <a:ext cx="450850" cy="382588"/>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 xmlns:a16="http://schemas.microsoft.com/office/drawing/2014/main" id="{FB77CDE7-F8DC-4D82-B0F7-664C28C5DA3B}"/>
              </a:ext>
            </a:extLst>
          </p:cNvPr>
          <p:cNvSpPr txBox="1"/>
          <p:nvPr/>
        </p:nvSpPr>
        <p:spPr>
          <a:xfrm>
            <a:off x="7872413" y="3811588"/>
            <a:ext cx="1828800" cy="534987"/>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Geisinger Research </a:t>
            </a:r>
            <a:r>
              <a:rPr lang="en-US" sz="960" b="0" i="1" dirty="0">
                <a:solidFill>
                  <a:prstClr val="black"/>
                </a:solidFill>
                <a:latin typeface="Century Gothic" panose="020B0502020202020204" pitchFamily="34" charset="0"/>
                <a:ea typeface="+mn-ea"/>
              </a:rPr>
              <a:t>Geisinger Health System</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Danville, PA</a:t>
            </a:r>
          </a:p>
        </p:txBody>
      </p:sp>
      <p:cxnSp>
        <p:nvCxnSpPr>
          <p:cNvPr id="121" name="Straight Arrow Connector 120">
            <a:extLst>
              <a:ext uri="{FF2B5EF4-FFF2-40B4-BE49-F238E27FC236}">
                <a16:creationId xmlns="" xmlns:a16="http://schemas.microsoft.com/office/drawing/2014/main" id="{43FEEB83-548C-42F2-AE4A-4F58E8F3A1F2}"/>
              </a:ext>
            </a:extLst>
          </p:cNvPr>
          <p:cNvCxnSpPr>
            <a:stCxn id="122" idx="1"/>
            <a:endCxn id="1035" idx="38"/>
          </p:cNvCxnSpPr>
          <p:nvPr/>
        </p:nvCxnSpPr>
        <p:spPr>
          <a:xfrm flipH="1">
            <a:off x="8143875" y="3065463"/>
            <a:ext cx="450850" cy="268287"/>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 xmlns:a16="http://schemas.microsoft.com/office/drawing/2014/main" id="{74A86108-6E8B-4008-BB73-C45ACA70BBD9}"/>
              </a:ext>
            </a:extLst>
          </p:cNvPr>
          <p:cNvSpPr txBox="1"/>
          <p:nvPr/>
        </p:nvSpPr>
        <p:spPr>
          <a:xfrm>
            <a:off x="8594725" y="2428875"/>
            <a:ext cx="1173163" cy="1274763"/>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Harvard Pilgrim Health Care Institute, Dept. of Population Medicine  </a:t>
            </a:r>
            <a:r>
              <a:rPr lang="en-US" sz="960" b="0" i="1" dirty="0">
                <a:solidFill>
                  <a:prstClr val="black"/>
                </a:solidFill>
                <a:latin typeface="Century Gothic" panose="020B0502020202020204" pitchFamily="34" charset="0"/>
                <a:ea typeface="+mn-ea"/>
              </a:rPr>
              <a:t>Harvard Medical School</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Boston, MA</a:t>
            </a:r>
          </a:p>
        </p:txBody>
      </p:sp>
      <p:cxnSp>
        <p:nvCxnSpPr>
          <p:cNvPr id="124" name="Straight Arrow Connector 123">
            <a:extLst>
              <a:ext uri="{FF2B5EF4-FFF2-40B4-BE49-F238E27FC236}">
                <a16:creationId xmlns="" xmlns:a16="http://schemas.microsoft.com/office/drawing/2014/main" id="{E21E0DE0-F0D1-41F9-B558-F960D64C0DFF}"/>
              </a:ext>
            </a:extLst>
          </p:cNvPr>
          <p:cNvCxnSpPr>
            <a:stCxn id="125" idx="2"/>
          </p:cNvCxnSpPr>
          <p:nvPr/>
        </p:nvCxnSpPr>
        <p:spPr>
          <a:xfrm flipH="1">
            <a:off x="8081963" y="2346325"/>
            <a:ext cx="638175" cy="990600"/>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 xmlns:a16="http://schemas.microsoft.com/office/drawing/2014/main" id="{CF56EC9A-A418-409D-A7DE-A55D00B825A5}"/>
              </a:ext>
            </a:extLst>
          </p:cNvPr>
          <p:cNvSpPr txBox="1"/>
          <p:nvPr/>
        </p:nvSpPr>
        <p:spPr>
          <a:xfrm>
            <a:off x="7872413" y="1366838"/>
            <a:ext cx="1695450" cy="979487"/>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Meyers Primary Care Institute, UMass Medical School - </a:t>
            </a:r>
            <a:r>
              <a:rPr lang="en-US" sz="960" b="0" i="1" dirty="0">
                <a:solidFill>
                  <a:prstClr val="black"/>
                </a:solidFill>
                <a:latin typeface="Century Gothic" panose="020B0502020202020204" pitchFamily="34" charset="0"/>
                <a:ea typeface="+mn-ea"/>
              </a:rPr>
              <a:t>Fallon Community Health Plan; Reliant Medical Group</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Worcester, MA</a:t>
            </a:r>
          </a:p>
        </p:txBody>
      </p:sp>
      <p:cxnSp>
        <p:nvCxnSpPr>
          <p:cNvPr id="127" name="Straight Arrow Connector 126">
            <a:extLst>
              <a:ext uri="{FF2B5EF4-FFF2-40B4-BE49-F238E27FC236}">
                <a16:creationId xmlns="" xmlns:a16="http://schemas.microsoft.com/office/drawing/2014/main" id="{A3E47400-9B58-4C6C-9F44-004F5B3EF0CD}"/>
              </a:ext>
            </a:extLst>
          </p:cNvPr>
          <p:cNvCxnSpPr/>
          <p:nvPr/>
        </p:nvCxnSpPr>
        <p:spPr>
          <a:xfrm flipH="1">
            <a:off x="6654800" y="2960688"/>
            <a:ext cx="261938" cy="35877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 xmlns:a16="http://schemas.microsoft.com/office/drawing/2014/main" id="{6FF616DA-9491-476E-B151-D85C5B07FDFD}"/>
              </a:ext>
            </a:extLst>
          </p:cNvPr>
          <p:cNvSpPr txBox="1"/>
          <p:nvPr/>
        </p:nvSpPr>
        <p:spPr>
          <a:xfrm>
            <a:off x="6554788" y="1974850"/>
            <a:ext cx="1476375" cy="979488"/>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Center for Health Services Research; Public Health Sciences</a:t>
            </a:r>
            <a:r>
              <a:rPr lang="en-US" sz="960" b="0" i="1" dirty="0">
                <a:solidFill>
                  <a:prstClr val="black"/>
                </a:solidFill>
                <a:latin typeface="Century Gothic" panose="020B0502020202020204" pitchFamily="34" charset="0"/>
                <a:ea typeface="+mn-ea"/>
              </a:rPr>
              <a:t> - Henry Ford Health System</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Detroit, MI</a:t>
            </a:r>
          </a:p>
        </p:txBody>
      </p:sp>
      <p:cxnSp>
        <p:nvCxnSpPr>
          <p:cNvPr id="130" name="Straight Arrow Connector 129">
            <a:extLst>
              <a:ext uri="{FF2B5EF4-FFF2-40B4-BE49-F238E27FC236}">
                <a16:creationId xmlns="" xmlns:a16="http://schemas.microsoft.com/office/drawing/2014/main" id="{6C1EA1F9-06BC-4680-A463-AE674DD042AB}"/>
              </a:ext>
            </a:extLst>
          </p:cNvPr>
          <p:cNvCxnSpPr/>
          <p:nvPr/>
        </p:nvCxnSpPr>
        <p:spPr>
          <a:xfrm flipH="1">
            <a:off x="5749925" y="1463675"/>
            <a:ext cx="1196975" cy="134302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 xmlns:a16="http://schemas.microsoft.com/office/drawing/2014/main" id="{BE5732C5-4FE5-42E6-8EBE-2776E1CB4DC4}"/>
              </a:ext>
            </a:extLst>
          </p:cNvPr>
          <p:cNvSpPr txBox="1"/>
          <p:nvPr/>
        </p:nvSpPr>
        <p:spPr>
          <a:xfrm>
            <a:off x="6019800" y="892175"/>
            <a:ext cx="1928813" cy="53657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Marshfield Clinic Research Foundation</a:t>
            </a:r>
            <a:r>
              <a:rPr lang="en-US" sz="960" b="0" dirty="0">
                <a:solidFill>
                  <a:prstClr val="black"/>
                </a:solidFill>
                <a:latin typeface="Century Gothic" panose="020B0502020202020204" pitchFamily="34" charset="0"/>
                <a:ea typeface="+mn-ea"/>
              </a:rPr>
              <a:t> </a:t>
            </a:r>
            <a:r>
              <a:rPr lang="en-US" sz="960" b="0" i="1" dirty="0">
                <a:solidFill>
                  <a:prstClr val="black"/>
                </a:solidFill>
                <a:latin typeface="Century Gothic" panose="020B0502020202020204" pitchFamily="34" charset="0"/>
                <a:ea typeface="+mn-ea"/>
              </a:rPr>
              <a:t>Marshfield Clinic</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Marshfield, WI</a:t>
            </a:r>
          </a:p>
        </p:txBody>
      </p:sp>
      <p:cxnSp>
        <p:nvCxnSpPr>
          <p:cNvPr id="134" name="Straight Arrow Connector 133">
            <a:extLst>
              <a:ext uri="{FF2B5EF4-FFF2-40B4-BE49-F238E27FC236}">
                <a16:creationId xmlns="" xmlns:a16="http://schemas.microsoft.com/office/drawing/2014/main" id="{CB8F7E22-7367-45E3-89D4-42A83D8E2F00}"/>
              </a:ext>
            </a:extLst>
          </p:cNvPr>
          <p:cNvCxnSpPr/>
          <p:nvPr/>
        </p:nvCxnSpPr>
        <p:spPr>
          <a:xfrm>
            <a:off x="5541963" y="2038350"/>
            <a:ext cx="3175" cy="495300"/>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 xmlns:a16="http://schemas.microsoft.com/office/drawing/2014/main" id="{89AB0C5D-AFF5-4C0F-B1C7-6CBBE4DE2396}"/>
              </a:ext>
            </a:extLst>
          </p:cNvPr>
          <p:cNvSpPr txBox="1"/>
          <p:nvPr/>
        </p:nvSpPr>
        <p:spPr>
          <a:xfrm>
            <a:off x="4981575" y="1463675"/>
            <a:ext cx="1662113" cy="53657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Essentia Institute of Rural Health</a:t>
            </a:r>
            <a:r>
              <a:rPr lang="en-US" sz="960" b="0" i="1" dirty="0">
                <a:solidFill>
                  <a:prstClr val="black"/>
                </a:solidFill>
                <a:latin typeface="Century Gothic" panose="020B0502020202020204" pitchFamily="34" charset="0"/>
                <a:ea typeface="+mn-ea"/>
              </a:rPr>
              <a:t> - Essentia Health</a:t>
            </a:r>
          </a:p>
          <a:p>
            <a:pPr eaLnBrk="1" fontAlgn="auto" hangingPunct="1">
              <a:spcBef>
                <a:spcPts val="0"/>
              </a:spcBef>
              <a:spcAft>
                <a:spcPts val="0"/>
              </a:spcAft>
              <a:defRPr/>
            </a:pPr>
            <a:r>
              <a:rPr lang="en-US" sz="960" b="0" dirty="0">
                <a:solidFill>
                  <a:prstClr val="black"/>
                </a:solidFill>
                <a:latin typeface="Century Gothic" panose="020B0502020202020204" pitchFamily="34" charset="0"/>
                <a:ea typeface="+mn-ea"/>
              </a:rPr>
              <a:t>Duluth, MN</a:t>
            </a:r>
          </a:p>
        </p:txBody>
      </p:sp>
      <p:cxnSp>
        <p:nvCxnSpPr>
          <p:cNvPr id="197" name="Straight Arrow Connector 196">
            <a:extLst>
              <a:ext uri="{FF2B5EF4-FFF2-40B4-BE49-F238E27FC236}">
                <a16:creationId xmlns="" xmlns:a16="http://schemas.microsoft.com/office/drawing/2014/main" id="{ABB473AF-5E75-4B63-B99D-B072D8347571}"/>
              </a:ext>
            </a:extLst>
          </p:cNvPr>
          <p:cNvCxnSpPr/>
          <p:nvPr/>
        </p:nvCxnSpPr>
        <p:spPr>
          <a:xfrm flipH="1" flipV="1">
            <a:off x="7358063" y="3914775"/>
            <a:ext cx="723900" cy="665163"/>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 xmlns:a16="http://schemas.microsoft.com/office/drawing/2014/main" id="{D30EEE8C-26C7-44FA-8601-E04AFD6383E3}"/>
              </a:ext>
            </a:extLst>
          </p:cNvPr>
          <p:cNvSpPr txBox="1"/>
          <p:nvPr/>
        </p:nvSpPr>
        <p:spPr>
          <a:xfrm>
            <a:off x="7419975" y="4579938"/>
            <a:ext cx="2147888" cy="682625"/>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Mid-Atlantic Permanente Research Institute</a:t>
            </a:r>
            <a:r>
              <a:rPr lang="en-US" sz="960" b="0" i="1" dirty="0">
                <a:solidFill>
                  <a:prstClr val="black"/>
                </a:solidFill>
                <a:latin typeface="Century Gothic" panose="020B0502020202020204" pitchFamily="34" charset="0"/>
                <a:ea typeface="+mn-ea"/>
              </a:rPr>
              <a:t> - Kaiser Permanente Mid-Atlantic States</a:t>
            </a:r>
            <a:br>
              <a:rPr lang="en-US" sz="960" b="0" i="1" dirty="0">
                <a:solidFill>
                  <a:prstClr val="black"/>
                </a:solidFill>
                <a:latin typeface="Century Gothic" panose="020B0502020202020204" pitchFamily="34" charset="0"/>
                <a:ea typeface="+mn-ea"/>
              </a:rPr>
            </a:br>
            <a:r>
              <a:rPr lang="en-US" sz="960" b="0" dirty="0">
                <a:solidFill>
                  <a:prstClr val="black"/>
                </a:solidFill>
                <a:latin typeface="Century Gothic" panose="020B0502020202020204" pitchFamily="34" charset="0"/>
                <a:ea typeface="+mn-ea"/>
              </a:rPr>
              <a:t>Rockville, MD</a:t>
            </a:r>
          </a:p>
        </p:txBody>
      </p:sp>
      <p:cxnSp>
        <p:nvCxnSpPr>
          <p:cNvPr id="203" name="Straight Arrow Connector 202">
            <a:extLst>
              <a:ext uri="{FF2B5EF4-FFF2-40B4-BE49-F238E27FC236}">
                <a16:creationId xmlns="" xmlns:a16="http://schemas.microsoft.com/office/drawing/2014/main" id="{C9C9A3C9-8EC1-46FD-849C-62AB4E839D8C}"/>
              </a:ext>
            </a:extLst>
          </p:cNvPr>
          <p:cNvCxnSpPr>
            <a:stCxn id="204" idx="2"/>
          </p:cNvCxnSpPr>
          <p:nvPr/>
        </p:nvCxnSpPr>
        <p:spPr>
          <a:xfrm>
            <a:off x="4713288" y="1276350"/>
            <a:ext cx="735012" cy="1514475"/>
          </a:xfrm>
          <a:prstGeom prst="straightConnector1">
            <a:avLst/>
          </a:prstGeom>
          <a:ln w="12700" cap="rnd">
            <a:solidFill>
              <a:schemeClr val="accent6">
                <a:lumMod val="75000"/>
              </a:schemeClr>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 xmlns:a16="http://schemas.microsoft.com/office/drawing/2014/main" id="{2C13E22A-FACD-401B-AF6E-1557DDA6E59D}"/>
              </a:ext>
            </a:extLst>
          </p:cNvPr>
          <p:cNvSpPr txBox="1"/>
          <p:nvPr/>
        </p:nvSpPr>
        <p:spPr>
          <a:xfrm>
            <a:off x="3570288" y="889000"/>
            <a:ext cx="2286000" cy="387350"/>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HealthPartners Institute</a:t>
            </a:r>
            <a:r>
              <a:rPr lang="en-US" sz="960" b="0" dirty="0">
                <a:solidFill>
                  <a:prstClr val="black"/>
                </a:solidFill>
                <a:latin typeface="Century Gothic" panose="020B0502020202020204" pitchFamily="34" charset="0"/>
                <a:ea typeface="+mn-ea"/>
              </a:rPr>
              <a:t>  </a:t>
            </a:r>
            <a:r>
              <a:rPr lang="en-US" sz="960" b="0" i="1" dirty="0">
                <a:solidFill>
                  <a:prstClr val="black"/>
                </a:solidFill>
                <a:latin typeface="Century Gothic" panose="020B0502020202020204" pitchFamily="34" charset="0"/>
                <a:ea typeface="+mn-ea"/>
              </a:rPr>
              <a:t>HealthPartners </a:t>
            </a:r>
            <a:r>
              <a:rPr lang="en-US" sz="960" b="0" dirty="0">
                <a:solidFill>
                  <a:prstClr val="black"/>
                </a:solidFill>
                <a:latin typeface="Century Gothic" panose="020B0502020202020204" pitchFamily="34" charset="0"/>
                <a:ea typeface="+mn-ea"/>
              </a:rPr>
              <a:t>– Minneapolis, MN</a:t>
            </a:r>
          </a:p>
        </p:txBody>
      </p:sp>
      <p:grpSp>
        <p:nvGrpSpPr>
          <p:cNvPr id="73811" name="Group 135">
            <a:extLst>
              <a:ext uri="{FF2B5EF4-FFF2-40B4-BE49-F238E27FC236}">
                <a16:creationId xmlns="" xmlns:a16="http://schemas.microsoft.com/office/drawing/2014/main" id="{87AFF078-898F-43FB-A077-5E4AB60735F8}"/>
              </a:ext>
            </a:extLst>
          </p:cNvPr>
          <p:cNvGrpSpPr>
            <a:grpSpLocks/>
          </p:cNvGrpSpPr>
          <p:nvPr/>
        </p:nvGrpSpPr>
        <p:grpSpPr bwMode="auto">
          <a:xfrm>
            <a:off x="173038" y="5565775"/>
            <a:ext cx="9394825" cy="1731963"/>
            <a:chOff x="161979" y="5352753"/>
            <a:chExt cx="8807851" cy="1624166"/>
          </a:xfrm>
        </p:grpSpPr>
        <p:sp>
          <p:nvSpPr>
            <p:cNvPr id="65" name="TextBox 64">
              <a:extLst>
                <a:ext uri="{FF2B5EF4-FFF2-40B4-BE49-F238E27FC236}">
                  <a16:creationId xmlns="" xmlns:a16="http://schemas.microsoft.com/office/drawing/2014/main" id="{E166722C-1019-41EA-8B61-C6C7B5D71622}"/>
                </a:ext>
              </a:extLst>
            </p:cNvPr>
            <p:cNvSpPr txBox="1"/>
            <p:nvPr/>
          </p:nvSpPr>
          <p:spPr>
            <a:xfrm>
              <a:off x="161979" y="5424210"/>
              <a:ext cx="2204195" cy="1317495"/>
            </a:xfrm>
            <a:prstGeom prst="rect">
              <a:avLst/>
            </a:prstGeom>
            <a:noFill/>
            <a:ln>
              <a:solidFill>
                <a:schemeClr val="bg1">
                  <a:lumMod val="75000"/>
                </a:schemeClr>
              </a:solidFill>
            </a:ln>
            <a:effectLst>
              <a:outerShdw blurRad="63500" sx="102000" sy="102000" algn="ctr" rotWithShape="0">
                <a:prstClr val="black">
                  <a:alpha val="40000"/>
                </a:prstClr>
              </a:outerShdw>
            </a:effectLst>
          </p:spPr>
          <p:txBody>
            <a:bodyPr>
              <a:spAutoFit/>
            </a:bodyPr>
            <a:lstStyle/>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p:txBody>
        </p:sp>
        <p:sp>
          <p:nvSpPr>
            <p:cNvPr id="69" name="TextBox 68">
              <a:extLst>
                <a:ext uri="{FF2B5EF4-FFF2-40B4-BE49-F238E27FC236}">
                  <a16:creationId xmlns="" xmlns:a16="http://schemas.microsoft.com/office/drawing/2014/main" id="{F168D833-F1BB-451B-988B-F12C3285D5D0}"/>
                </a:ext>
              </a:extLst>
            </p:cNvPr>
            <p:cNvSpPr txBox="1"/>
            <p:nvPr/>
          </p:nvSpPr>
          <p:spPr>
            <a:xfrm>
              <a:off x="161979" y="6237037"/>
              <a:ext cx="2196754" cy="501690"/>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Center for Health Research Hawai’i </a:t>
              </a:r>
              <a:r>
                <a:rPr lang="en-US" sz="960" b="0" i="1" dirty="0">
                  <a:solidFill>
                    <a:prstClr val="black"/>
                  </a:solidFill>
                  <a:latin typeface="Century Gothic" panose="020B0502020202020204" pitchFamily="34" charset="0"/>
                  <a:ea typeface="+mn-ea"/>
                </a:rPr>
                <a:t>Kaiser Permanente Hawai’i</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Honolulu, HI</a:t>
              </a:r>
            </a:p>
          </p:txBody>
        </p:sp>
        <p:sp>
          <p:nvSpPr>
            <p:cNvPr id="1048" name="Freeform 55">
              <a:extLst>
                <a:ext uri="{FF2B5EF4-FFF2-40B4-BE49-F238E27FC236}">
                  <a16:creationId xmlns="" xmlns:a16="http://schemas.microsoft.com/office/drawing/2014/main" id="{A356792B-7D84-4ED1-88D7-8905A485B7F1}"/>
                </a:ext>
              </a:extLst>
            </p:cNvPr>
            <p:cNvSpPr>
              <a:spLocks noEditPoints="1"/>
            </p:cNvSpPr>
            <p:nvPr/>
          </p:nvSpPr>
          <p:spPr bwMode="auto">
            <a:xfrm>
              <a:off x="684377" y="5352753"/>
              <a:ext cx="1137073" cy="814316"/>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0054A6"/>
            </a:solidFill>
            <a:ln>
              <a:noFill/>
            </a:ln>
            <a:effectLst>
              <a:outerShdw blurRad="50800" dist="38100" dir="2700000" algn="tl" rotWithShape="0">
                <a:prstClr val="black">
                  <a:alpha val="40000"/>
                </a:prstClr>
              </a:outerShdw>
            </a:effectLst>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cxnSp>
          <p:nvCxnSpPr>
            <p:cNvPr id="68" name="Straight Arrow Connector 67">
              <a:extLst>
                <a:ext uri="{FF2B5EF4-FFF2-40B4-BE49-F238E27FC236}">
                  <a16:creationId xmlns="" xmlns:a16="http://schemas.microsoft.com/office/drawing/2014/main" id="{FAE12B82-31A8-4D75-8E1D-ED42FF219264}"/>
                </a:ext>
              </a:extLst>
            </p:cNvPr>
            <p:cNvCxnSpPr/>
            <p:nvPr/>
          </p:nvCxnSpPr>
          <p:spPr>
            <a:xfrm flipH="1">
              <a:off x="1252914" y="5649004"/>
              <a:ext cx="61021" cy="546350"/>
            </a:xfrm>
            <a:prstGeom prst="straightConnector1">
              <a:avLst/>
            </a:prstGeom>
            <a:ln w="12700" cap="rnd">
              <a:solidFill>
                <a:schemeClr val="accent6">
                  <a:lumMod val="75000"/>
                </a:schemeClr>
              </a:solidFill>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 xmlns:a16="http://schemas.microsoft.com/office/drawing/2014/main" id="{CFC4520A-054B-432A-B4BC-61C4B6B2148F}"/>
                </a:ext>
              </a:extLst>
            </p:cNvPr>
            <p:cNvSpPr txBox="1"/>
            <p:nvPr/>
          </p:nvSpPr>
          <p:spPr>
            <a:xfrm>
              <a:off x="7096040" y="5659424"/>
              <a:ext cx="1873790" cy="1317495"/>
            </a:xfrm>
            <a:prstGeom prst="rect">
              <a:avLst/>
            </a:prstGeom>
            <a:noFill/>
            <a:ln>
              <a:solidFill>
                <a:schemeClr val="bg1">
                  <a:lumMod val="75000"/>
                </a:schemeClr>
              </a:solidFill>
            </a:ln>
            <a:effectLst>
              <a:outerShdw blurRad="63500" sx="102000" sy="102000" algn="ctr" rotWithShape="0">
                <a:prstClr val="black">
                  <a:alpha val="40000"/>
                </a:prstClr>
              </a:outerShdw>
            </a:effectLst>
          </p:spPr>
          <p:txBody>
            <a:bodyPr>
              <a:spAutoFit/>
            </a:bodyPr>
            <a:lstStyle/>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a:p>
              <a:pPr eaLnBrk="1" fontAlgn="auto" hangingPunct="1">
                <a:spcBef>
                  <a:spcPts val="0"/>
                </a:spcBef>
                <a:spcAft>
                  <a:spcPts val="0"/>
                </a:spcAft>
                <a:defRPr/>
              </a:pPr>
              <a:endParaRPr lang="en-US" sz="1707" b="0" dirty="0">
                <a:solidFill>
                  <a:prstClr val="black"/>
                </a:solidFill>
                <a:latin typeface="Calibri"/>
                <a:ea typeface="+mn-ea"/>
              </a:endParaRPr>
            </a:p>
          </p:txBody>
        </p:sp>
        <p:sp>
          <p:nvSpPr>
            <p:cNvPr id="214" name="TextBox 213">
              <a:extLst>
                <a:ext uri="{FF2B5EF4-FFF2-40B4-BE49-F238E27FC236}">
                  <a16:creationId xmlns="" xmlns:a16="http://schemas.microsoft.com/office/drawing/2014/main" id="{D1BEFDB8-6191-4EBF-A0E1-60CE119E8204}"/>
                </a:ext>
              </a:extLst>
            </p:cNvPr>
            <p:cNvSpPr txBox="1"/>
            <p:nvPr/>
          </p:nvSpPr>
          <p:spPr>
            <a:xfrm>
              <a:off x="7189805" y="5699619"/>
              <a:ext cx="1126654" cy="1055484"/>
            </a:xfrm>
            <a:prstGeom prst="rect">
              <a:avLst/>
            </a:prstGeom>
            <a:noFill/>
          </p:spPr>
          <p:txBody>
            <a:bodyPr>
              <a:spAutoFit/>
            </a:bodyPr>
            <a:lstStyle/>
            <a:p>
              <a:pPr eaLnBrk="1" fontAlgn="auto" hangingPunct="1">
                <a:spcBef>
                  <a:spcPts val="0"/>
                </a:spcBef>
                <a:spcAft>
                  <a:spcPts val="0"/>
                </a:spcAft>
                <a:defRPr/>
              </a:pPr>
              <a:r>
                <a:rPr lang="en-US" sz="960" dirty="0">
                  <a:solidFill>
                    <a:prstClr val="black"/>
                  </a:solidFill>
                  <a:latin typeface="Century Gothic" panose="020B0502020202020204" pitchFamily="34" charset="0"/>
                  <a:ea typeface="+mn-ea"/>
                </a:rPr>
                <a:t>Institute for Health Services Research </a:t>
              </a:r>
              <a:r>
                <a:rPr lang="en-US" sz="960" b="0" i="1" dirty="0">
                  <a:solidFill>
                    <a:prstClr val="black"/>
                  </a:solidFill>
                  <a:latin typeface="Century Gothic" panose="020B0502020202020204" pitchFamily="34" charset="0"/>
                  <a:ea typeface="+mn-ea"/>
                </a:rPr>
                <a:t>Maccabi </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Health Care </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Services </a:t>
              </a:r>
            </a:p>
            <a:p>
              <a:pPr eaLnBrk="1" fontAlgn="auto" hangingPunct="1">
                <a:spcBef>
                  <a:spcPts val="0"/>
                </a:spcBef>
                <a:spcAft>
                  <a:spcPts val="0"/>
                </a:spcAft>
                <a:defRPr/>
              </a:pPr>
              <a:r>
                <a:rPr lang="en-US" sz="960" b="0" i="1" dirty="0">
                  <a:solidFill>
                    <a:prstClr val="black"/>
                  </a:solidFill>
                  <a:latin typeface="Century Gothic" panose="020B0502020202020204" pitchFamily="34" charset="0"/>
                  <a:ea typeface="+mn-ea"/>
                </a:rPr>
                <a:t>Tel Aviv</a:t>
              </a:r>
              <a:r>
                <a:rPr lang="en-US" sz="960" b="0" dirty="0">
                  <a:solidFill>
                    <a:prstClr val="black"/>
                  </a:solidFill>
                  <a:latin typeface="Century Gothic" panose="020B0502020202020204" pitchFamily="34" charset="0"/>
                  <a:ea typeface="+mn-ea"/>
                </a:rPr>
                <a:t> Israel</a:t>
              </a:r>
            </a:p>
          </p:txBody>
        </p:sp>
        <p:grpSp>
          <p:nvGrpSpPr>
            <p:cNvPr id="95" name="Group 94">
              <a:extLst>
                <a:ext uri="{FF2B5EF4-FFF2-40B4-BE49-F238E27FC236}">
                  <a16:creationId xmlns="" xmlns:a16="http://schemas.microsoft.com/office/drawing/2014/main" id="{076E1AB4-CC1B-4695-8AC6-19942BA3F8A1}"/>
                </a:ext>
              </a:extLst>
            </p:cNvPr>
            <p:cNvGrpSpPr/>
            <p:nvPr/>
          </p:nvGrpSpPr>
          <p:grpSpPr>
            <a:xfrm>
              <a:off x="8558788" y="5760718"/>
              <a:ext cx="182880" cy="630936"/>
              <a:chOff x="4981575" y="2917825"/>
              <a:chExt cx="190500" cy="647700"/>
            </a:xfrm>
            <a:solidFill>
              <a:srgbClr val="0054A6"/>
            </a:solidFill>
            <a:effectLst>
              <a:outerShdw blurRad="50800" dist="38100" dir="2700000" algn="ctr" rotWithShape="0">
                <a:prstClr val="black">
                  <a:alpha val="40000"/>
                </a:prstClr>
              </a:outerShdw>
            </a:effectLst>
          </p:grpSpPr>
          <p:sp>
            <p:nvSpPr>
              <p:cNvPr id="102" name="Freeform 37">
                <a:extLst>
                  <a:ext uri="{FF2B5EF4-FFF2-40B4-BE49-F238E27FC236}">
                    <a16:creationId xmlns="" xmlns:a16="http://schemas.microsoft.com/office/drawing/2014/main" id="{5D9E1C44-0C3A-40B5-9BE5-4EF90E8FDE30}"/>
                  </a:ext>
                </a:extLst>
              </p:cNvPr>
              <p:cNvSpPr>
                <a:spLocks/>
              </p:cNvSpPr>
              <p:nvPr/>
            </p:nvSpPr>
            <p:spPr bwMode="auto">
              <a:xfrm>
                <a:off x="5076056" y="2984469"/>
                <a:ext cx="92871" cy="266603"/>
              </a:xfrm>
              <a:custGeom>
                <a:avLst/>
                <a:gdLst>
                  <a:gd name="T0" fmla="*/ 4 w 9"/>
                  <a:gd name="T1" fmla="*/ 0 h 23"/>
                  <a:gd name="T2" fmla="*/ 3 w 9"/>
                  <a:gd name="T3" fmla="*/ 1 h 23"/>
                  <a:gd name="T4" fmla="*/ 0 w 9"/>
                  <a:gd name="T5" fmla="*/ 5 h 23"/>
                  <a:gd name="T6" fmla="*/ 0 w 9"/>
                  <a:gd name="T7" fmla="*/ 9 h 23"/>
                  <a:gd name="T8" fmla="*/ 0 w 9"/>
                  <a:gd name="T9" fmla="*/ 13 h 23"/>
                  <a:gd name="T10" fmla="*/ 3 w 9"/>
                  <a:gd name="T11" fmla="*/ 13 h 23"/>
                  <a:gd name="T12" fmla="*/ 4 w 9"/>
                  <a:gd name="T13" fmla="*/ 13 h 23"/>
                  <a:gd name="T14" fmla="*/ 3 w 9"/>
                  <a:gd name="T15" fmla="*/ 15 h 23"/>
                  <a:gd name="T16" fmla="*/ 0 w 9"/>
                  <a:gd name="T17" fmla="*/ 19 h 23"/>
                  <a:gd name="T18" fmla="*/ 0 w 9"/>
                  <a:gd name="T19" fmla="*/ 20 h 23"/>
                  <a:gd name="T20" fmla="*/ 3 w 9"/>
                  <a:gd name="T21" fmla="*/ 23 h 23"/>
                  <a:gd name="T22" fmla="*/ 4 w 9"/>
                  <a:gd name="T23" fmla="*/ 20 h 23"/>
                  <a:gd name="T24" fmla="*/ 8 w 9"/>
                  <a:gd name="T25" fmla="*/ 19 h 23"/>
                  <a:gd name="T26" fmla="*/ 8 w 9"/>
                  <a:gd name="T27" fmla="*/ 19 h 23"/>
                  <a:gd name="T28" fmla="*/ 8 w 9"/>
                  <a:gd name="T29" fmla="*/ 19 h 23"/>
                  <a:gd name="T30" fmla="*/ 9 w 9"/>
                  <a:gd name="T31" fmla="*/ 15 h 23"/>
                  <a:gd name="T32" fmla="*/ 9 w 9"/>
                  <a:gd name="T33" fmla="*/ 11 h 23"/>
                  <a:gd name="T34" fmla="*/ 9 w 9"/>
                  <a:gd name="T35" fmla="*/ 11 h 23"/>
                  <a:gd name="T36" fmla="*/ 9 w 9"/>
                  <a:gd name="T37" fmla="*/ 3 h 23"/>
                  <a:gd name="T38" fmla="*/ 9 w 9"/>
                  <a:gd name="T39" fmla="*/ 3 h 23"/>
                  <a:gd name="T40" fmla="*/ 7 w 9"/>
                  <a:gd name="T41" fmla="*/ 1 h 23"/>
                  <a:gd name="T42" fmla="*/ 4 w 9"/>
                  <a:gd name="T43" fmla="*/ 0 h 23"/>
                  <a:gd name="T44" fmla="*/ 4 w 9"/>
                  <a:gd name="T45" fmla="*/ 0 h 23"/>
                  <a:gd name="T46" fmla="*/ 4 w 9"/>
                  <a:gd name="T47" fmla="*/ 0 h 23"/>
                  <a:gd name="T48" fmla="*/ 4 w 9"/>
                  <a:gd name="T49" fmla="*/ 0 h 23"/>
                  <a:gd name="T50" fmla="*/ 4 w 9"/>
                  <a:gd name="T51" fmla="*/ 0 h 23"/>
                  <a:gd name="T52" fmla="*/ 4 w 9"/>
                  <a:gd name="T53" fmla="*/ 0 h 23"/>
                  <a:gd name="T54" fmla="*/ 4 w 9"/>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8" y="19"/>
                    </a:lnTo>
                    <a:lnTo>
                      <a:pt x="8" y="19"/>
                    </a:lnTo>
                    <a:lnTo>
                      <a:pt x="9" y="15"/>
                    </a:lnTo>
                    <a:lnTo>
                      <a:pt x="9" y="11"/>
                    </a:lnTo>
                    <a:lnTo>
                      <a:pt x="9" y="11"/>
                    </a:lnTo>
                    <a:lnTo>
                      <a:pt x="9" y="3"/>
                    </a:lnTo>
                    <a:lnTo>
                      <a:pt x="9" y="3"/>
                    </a:lnTo>
                    <a:lnTo>
                      <a:pt x="7" y="1"/>
                    </a:lnTo>
                    <a:lnTo>
                      <a:pt x="4" y="0"/>
                    </a:lnTo>
                    <a:lnTo>
                      <a:pt x="4" y="0"/>
                    </a:lnTo>
                    <a:lnTo>
                      <a:pt x="4" y="0"/>
                    </a:lnTo>
                    <a:lnTo>
                      <a:pt x="4" y="0"/>
                    </a:lnTo>
                    <a:lnTo>
                      <a:pt x="4" y="0"/>
                    </a:lnTo>
                    <a:lnTo>
                      <a:pt x="4" y="0"/>
                    </a:lnTo>
                    <a:lnTo>
                      <a:pt x="4" y="0"/>
                    </a:lnTo>
                    <a:close/>
                  </a:path>
                </a:pathLst>
              </a:custGeom>
              <a:grpFill/>
              <a:ln>
                <a:no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3" name="Freeform 38">
                <a:extLst>
                  <a:ext uri="{FF2B5EF4-FFF2-40B4-BE49-F238E27FC236}">
                    <a16:creationId xmlns="" xmlns:a16="http://schemas.microsoft.com/office/drawing/2014/main" id="{658390CE-C9E2-4505-B111-5CEC508132FF}"/>
                  </a:ext>
                </a:extLst>
              </p:cNvPr>
              <p:cNvSpPr>
                <a:spLocks/>
              </p:cNvSpPr>
              <p:nvPr/>
            </p:nvSpPr>
            <p:spPr bwMode="auto">
              <a:xfrm>
                <a:off x="4981575" y="2917825"/>
                <a:ext cx="190500" cy="647700"/>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grpFill/>
              <a:ln>
                <a:noFill/>
              </a:ln>
            </p:spPr>
            <p:txBody>
              <a:bodyPr lIns="97536" tIns="48768" rIns="97536" bIns="48768"/>
              <a:lstStyle/>
              <a:p>
                <a:pPr eaLnBrk="1" fontAlgn="auto" hangingPunct="1">
                  <a:spcBef>
                    <a:spcPts val="0"/>
                  </a:spcBef>
                  <a:spcAft>
                    <a:spcPts val="0"/>
                  </a:spcAft>
                  <a:defRPr/>
                </a:pPr>
                <a:endParaRPr lang="en-GB" sz="1920" b="0">
                  <a:solidFill>
                    <a:prstClr val="black"/>
                  </a:solidFill>
                  <a:latin typeface="Calibri"/>
                  <a:ea typeface="+mn-ea"/>
                </a:endParaRPr>
              </a:p>
            </p:txBody>
          </p:sp>
          <p:sp>
            <p:nvSpPr>
              <p:cNvPr id="106" name="Rectangle 105">
                <a:extLst>
                  <a:ext uri="{FF2B5EF4-FFF2-40B4-BE49-F238E27FC236}">
                    <a16:creationId xmlns="" xmlns:a16="http://schemas.microsoft.com/office/drawing/2014/main" id="{B1C21E0A-11BF-47B5-B267-1AD8B1F9BF67}"/>
                  </a:ext>
                </a:extLst>
              </p:cNvPr>
              <p:cNvSpPr/>
              <p:nvPr/>
            </p:nvSpPr>
            <p:spPr>
              <a:xfrm>
                <a:off x="5076056" y="3117770"/>
                <a:ext cx="46435" cy="45719"/>
              </a:xfrm>
              <a:prstGeom prst="rect">
                <a:avLst/>
              </a:prstGeom>
              <a:solidFill>
                <a:srgbClr val="0054A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sz="1920" b="0">
                  <a:solidFill>
                    <a:sysClr val="windowText" lastClr="000000"/>
                  </a:solidFill>
                </a:endParaRPr>
              </a:p>
            </p:txBody>
          </p:sp>
        </p:grpSp>
        <p:cxnSp>
          <p:nvCxnSpPr>
            <p:cNvPr id="215" name="Straight Arrow Connector 214">
              <a:extLst>
                <a:ext uri="{FF2B5EF4-FFF2-40B4-BE49-F238E27FC236}">
                  <a16:creationId xmlns="" xmlns:a16="http://schemas.microsoft.com/office/drawing/2014/main" id="{522FA4D7-315C-4C78-BCF7-F1072BFFDCAE}"/>
                </a:ext>
              </a:extLst>
            </p:cNvPr>
            <p:cNvCxnSpPr/>
            <p:nvPr/>
          </p:nvCxnSpPr>
          <p:spPr>
            <a:xfrm flipH="1">
              <a:off x="8033679" y="5982471"/>
              <a:ext cx="581932" cy="293272"/>
            </a:xfrm>
            <a:prstGeom prst="straightConnector1">
              <a:avLst/>
            </a:prstGeom>
            <a:ln w="12700" cap="rnd">
              <a:solidFill>
                <a:schemeClr val="accent6">
                  <a:lumMod val="75000"/>
                </a:schemeClr>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73812" name="Group 145">
            <a:extLst>
              <a:ext uri="{FF2B5EF4-FFF2-40B4-BE49-F238E27FC236}">
                <a16:creationId xmlns="" xmlns:a16="http://schemas.microsoft.com/office/drawing/2014/main" id="{F412E7B1-2293-48B8-81C9-23782043F7EF}"/>
              </a:ext>
            </a:extLst>
          </p:cNvPr>
          <p:cNvGrpSpPr>
            <a:grpSpLocks/>
          </p:cNvGrpSpPr>
          <p:nvPr/>
        </p:nvGrpSpPr>
        <p:grpSpPr bwMode="auto">
          <a:xfrm>
            <a:off x="2955925" y="6424613"/>
            <a:ext cx="4195763" cy="528637"/>
            <a:chOff x="2815431" y="5962650"/>
            <a:chExt cx="3933168" cy="495208"/>
          </a:xfrm>
        </p:grpSpPr>
        <p:sp>
          <p:nvSpPr>
            <p:cNvPr id="147" name="TextBox 146">
              <a:extLst>
                <a:ext uri="{FF2B5EF4-FFF2-40B4-BE49-F238E27FC236}">
                  <a16:creationId xmlns="" xmlns:a16="http://schemas.microsoft.com/office/drawing/2014/main" id="{DCADA504-7BCC-4E66-A0F2-0B8200ABBD1F}"/>
                </a:ext>
              </a:extLst>
            </p:cNvPr>
            <p:cNvSpPr txBox="1"/>
            <p:nvPr/>
          </p:nvSpPr>
          <p:spPr>
            <a:xfrm>
              <a:off x="2815431" y="5962650"/>
              <a:ext cx="3933168" cy="495208"/>
            </a:xfrm>
            <a:prstGeom prst="rect">
              <a:avLst/>
            </a:prstGeom>
            <a:noFill/>
            <a:ln w="3175">
              <a:solidFill>
                <a:schemeClr val="tx1"/>
              </a:solidFill>
            </a:ln>
          </p:spPr>
          <p:txBody>
            <a:bodyPr wrap="none">
              <a:spAutoFit/>
            </a:bodyPr>
            <a:lstStyle/>
            <a:p>
              <a:pPr eaLnBrk="1" fontAlgn="auto" hangingPunct="1">
                <a:spcBef>
                  <a:spcPts val="0"/>
                </a:spcBef>
                <a:spcAft>
                  <a:spcPts val="213"/>
                </a:spcAft>
                <a:tabLst>
                  <a:tab pos="304810" algn="l"/>
                </a:tabLst>
                <a:defRPr/>
              </a:pPr>
              <a:r>
                <a:rPr lang="en-US" sz="1493" b="0" dirty="0">
                  <a:solidFill>
                    <a:prstClr val="black"/>
                  </a:solidFill>
                  <a:latin typeface="Calibri"/>
                  <a:ea typeface="+mn-ea"/>
                  <a:cs typeface="Arial" panose="020B0604020202020204" pitchFamily="34" charset="0"/>
                </a:rPr>
                <a:t>	</a:t>
              </a:r>
              <a:r>
                <a:rPr lang="en-US" sz="1173" b="0" dirty="0">
                  <a:solidFill>
                    <a:prstClr val="black"/>
                  </a:solidFill>
                  <a:latin typeface="Century Gothic" panose="020B0502020202020204" pitchFamily="34" charset="0"/>
                  <a:ea typeface="+mn-ea"/>
                  <a:cs typeface="Arial" panose="020B0604020202020204" pitchFamily="34" charset="0"/>
                </a:rPr>
                <a:t>States in which HCSRN Research Groups are based</a:t>
              </a:r>
            </a:p>
            <a:p>
              <a:pPr eaLnBrk="1" fontAlgn="auto" hangingPunct="1">
                <a:spcBef>
                  <a:spcPts val="0"/>
                </a:spcBef>
                <a:spcAft>
                  <a:spcPts val="213"/>
                </a:spcAft>
                <a:tabLst>
                  <a:tab pos="304810" algn="l"/>
                </a:tabLst>
                <a:defRPr/>
              </a:pPr>
              <a:r>
                <a:rPr lang="en-US" sz="1173" b="0" dirty="0">
                  <a:solidFill>
                    <a:prstClr val="black"/>
                  </a:solidFill>
                  <a:latin typeface="Century Gothic" panose="020B0502020202020204" pitchFamily="34" charset="0"/>
                  <a:ea typeface="+mn-ea"/>
                  <a:cs typeface="Arial" panose="020B0604020202020204" pitchFamily="34" charset="0"/>
                </a:rPr>
                <a:t>	Other States</a:t>
              </a:r>
            </a:p>
          </p:txBody>
        </p:sp>
        <p:sp>
          <p:nvSpPr>
            <p:cNvPr id="148" name="Rectangle 147">
              <a:extLst>
                <a:ext uri="{FF2B5EF4-FFF2-40B4-BE49-F238E27FC236}">
                  <a16:creationId xmlns="" xmlns:a16="http://schemas.microsoft.com/office/drawing/2014/main" id="{5DEFFF9C-8E31-4192-A8C6-A5668D34BEE9}"/>
                </a:ext>
              </a:extLst>
            </p:cNvPr>
            <p:cNvSpPr/>
            <p:nvPr/>
          </p:nvSpPr>
          <p:spPr>
            <a:xfrm>
              <a:off x="2971687" y="6048903"/>
              <a:ext cx="136909" cy="136814"/>
            </a:xfrm>
            <a:prstGeom prst="rect">
              <a:avLst/>
            </a:prstGeom>
            <a:solidFill>
              <a:srgbClr val="0054A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920" b="0">
                <a:solidFill>
                  <a:prstClr val="white"/>
                </a:solidFill>
              </a:endParaRPr>
            </a:p>
          </p:txBody>
        </p:sp>
        <p:sp>
          <p:nvSpPr>
            <p:cNvPr id="149" name="Rectangle 148">
              <a:extLst>
                <a:ext uri="{FF2B5EF4-FFF2-40B4-BE49-F238E27FC236}">
                  <a16:creationId xmlns="" xmlns:a16="http://schemas.microsoft.com/office/drawing/2014/main" id="{2BAA1D25-8346-401D-945A-F1474BB16E8C}"/>
                </a:ext>
              </a:extLst>
            </p:cNvPr>
            <p:cNvSpPr/>
            <p:nvPr/>
          </p:nvSpPr>
          <p:spPr>
            <a:xfrm>
              <a:off x="2971687" y="6258585"/>
              <a:ext cx="136909" cy="136814"/>
            </a:xfrm>
            <a:prstGeom prst="rect">
              <a:avLst/>
            </a:prstGeom>
            <a:solidFill>
              <a:srgbClr val="B9CDE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920" b="0">
                <a:solidFill>
                  <a:prstClr val="white"/>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KP Them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KP Them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15917</TotalTime>
  <Pages>24</Pages>
  <Words>3304</Words>
  <Application>Microsoft Office PowerPoint</Application>
  <PresentationFormat>Custom</PresentationFormat>
  <Paragraphs>600</Paragraphs>
  <Slides>48</Slides>
  <Notes>5</Notes>
  <HiddenSlides>2</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48</vt:i4>
      </vt:variant>
    </vt:vector>
  </HeadingPairs>
  <TitlesOfParts>
    <vt:vector size="65" baseType="lpstr">
      <vt:lpstr>ＭＳ Ｐゴシック</vt:lpstr>
      <vt:lpstr>ＭＳ Ｐゴシック</vt:lpstr>
      <vt:lpstr>Arial</vt:lpstr>
      <vt:lpstr>Arial Narrow</vt:lpstr>
      <vt:lpstr>Book Antiqua</vt:lpstr>
      <vt:lpstr>Calibri</vt:lpstr>
      <vt:lpstr>Century Gothic</vt:lpstr>
      <vt:lpstr>Tahoma</vt:lpstr>
      <vt:lpstr>Times New Roman</vt:lpstr>
      <vt:lpstr>Wingdings</vt:lpstr>
      <vt:lpstr>Wingdings 2</vt:lpstr>
      <vt:lpstr>Wingdings 3</vt:lpstr>
      <vt:lpstr>KP Theme</vt:lpstr>
      <vt:lpstr>2_Content Slide</vt:lpstr>
      <vt:lpstr>1_KP Theme</vt:lpstr>
      <vt:lpstr>1_Default Design</vt:lpstr>
      <vt:lpstr>2_Default Design</vt:lpstr>
      <vt:lpstr>Orientation to the Health Care Systems Research Network  and the Virtual Data Warehouse</vt:lpstr>
      <vt:lpstr>HCSRN Overview</vt:lpstr>
      <vt:lpstr>Synopsis</vt:lpstr>
      <vt:lpstr>Objectives</vt:lpstr>
      <vt:lpstr>Main Topics</vt:lpstr>
      <vt:lpstr>What &amp; Who We Are</vt:lpstr>
      <vt:lpstr>PowerPoint Presentation</vt:lpstr>
      <vt:lpstr>PowerPoint Presentation</vt:lpstr>
      <vt:lpstr>HEALTH CARE SYSTEMS RESEARCH NETWORK</vt:lpstr>
      <vt:lpstr>Member Requirements &amp; Expectations</vt:lpstr>
      <vt:lpstr>Commonalities and Variability</vt:lpstr>
      <vt:lpstr>How do HCSRN sites work together? </vt:lpstr>
      <vt:lpstr>How does the HCSRN Function? </vt:lpstr>
      <vt:lpstr>Leadership &amp; Governance</vt:lpstr>
      <vt:lpstr>Key Committees Support Goal of  Efficient, High-Functioning Research</vt:lpstr>
      <vt:lpstr>Collaboration</vt:lpstr>
      <vt:lpstr>Range of tools to facilitate new and existing research activities</vt:lpstr>
      <vt:lpstr>Value of Network Membership</vt:lpstr>
      <vt:lpstr>HCSRN Connection Points</vt:lpstr>
      <vt:lpstr>PowerPoint Presentation</vt:lpstr>
      <vt:lpstr>Website: www.hcsrn.org </vt:lpstr>
      <vt:lpstr>HCSRN  Data Resources   &amp; Capabilities</vt:lpstr>
      <vt:lpstr>PowerPoint Presentation</vt:lpstr>
      <vt:lpstr>What is the HCSRN Virtual Data Warehouse (VDW)?</vt:lpstr>
      <vt:lpstr>What is a Federated Common Data Model?</vt:lpstr>
      <vt:lpstr>What kind of data?</vt:lpstr>
      <vt:lpstr>Why Have a VDW?</vt:lpstr>
      <vt:lpstr>Example of Sources</vt:lpstr>
      <vt:lpstr>Can’t we just use what’s in the EHRs?</vt:lpstr>
      <vt:lpstr>Why a distributed data model?</vt:lpstr>
      <vt:lpstr>VDW makes data usable across sites</vt:lpstr>
      <vt:lpstr>Site Data Managers Serve as Local Content Experts</vt:lpstr>
      <vt:lpstr>VDW Guiding Principles</vt:lpstr>
      <vt:lpstr>Data Flow in and out of the VDW</vt:lpstr>
      <vt:lpstr>How does the VDW work for Multisite Queries?</vt:lpstr>
      <vt:lpstr>Opportunities Enabled by the VDW (1)</vt:lpstr>
      <vt:lpstr>Opportunities Enabled by the VDW (2)</vt:lpstr>
      <vt:lpstr>Bringing Science, Data &amp; Technology Together</vt:lpstr>
      <vt:lpstr>Resources for One’s Inner Data Geek</vt:lpstr>
      <vt:lpstr>Summary – HCSRN VDW</vt:lpstr>
      <vt:lpstr>Thank you VDW Work Group Leads!</vt:lpstr>
      <vt:lpstr>Thank you VDW Site Data Managers!</vt:lpstr>
      <vt:lpstr>Summary &amp;  Concluding Thoughts</vt:lpstr>
      <vt:lpstr>Summary of Capabilities</vt:lpstr>
      <vt:lpstr>Thought experiments</vt:lpstr>
      <vt:lpstr>Concluding Thoughts</vt:lpstr>
      <vt:lpstr>Ideal: Learning Health Care System</vt:lpstr>
      <vt:lpstr>Thank you!</vt:lpstr>
    </vt:vector>
  </TitlesOfParts>
  <Company>뿿쾐η䂬뿿</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Richards</dc:creator>
  <cp:lastModifiedBy>Sarah Greene</cp:lastModifiedBy>
  <cp:revision>212</cp:revision>
  <cp:lastPrinted>2005-06-02T22:35:02Z</cp:lastPrinted>
  <dcterms:created xsi:type="dcterms:W3CDTF">2010-02-26T23:54:48Z</dcterms:created>
  <dcterms:modified xsi:type="dcterms:W3CDTF">2019-03-14T22:31:34Z</dcterms:modified>
</cp:coreProperties>
</file>